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4" r:id="rId5"/>
    <p:sldId id="288" r:id="rId6"/>
    <p:sldId id="291" r:id="rId7"/>
    <p:sldId id="290" r:id="rId8"/>
    <p:sldId id="292" r:id="rId9"/>
    <p:sldId id="305" r:id="rId10"/>
    <p:sldId id="289" r:id="rId11"/>
    <p:sldId id="294" r:id="rId12"/>
    <p:sldId id="306" r:id="rId13"/>
    <p:sldId id="298" r:id="rId14"/>
    <p:sldId id="332" r:id="rId15"/>
    <p:sldId id="308" r:id="rId16"/>
    <p:sldId id="309" r:id="rId17"/>
    <p:sldId id="310" r:id="rId18"/>
    <p:sldId id="311" r:id="rId19"/>
    <p:sldId id="312" r:id="rId20"/>
    <p:sldId id="313" r:id="rId21"/>
    <p:sldId id="297" r:id="rId22"/>
    <p:sldId id="299" r:id="rId23"/>
    <p:sldId id="314" r:id="rId24"/>
    <p:sldId id="296" r:id="rId25"/>
    <p:sldId id="319" r:id="rId26"/>
    <p:sldId id="318" r:id="rId27"/>
    <p:sldId id="317" r:id="rId28"/>
    <p:sldId id="316" r:id="rId29"/>
    <p:sldId id="300" r:id="rId30"/>
    <p:sldId id="315" r:id="rId31"/>
    <p:sldId id="320" r:id="rId32"/>
    <p:sldId id="321" r:id="rId33"/>
    <p:sldId id="301" r:id="rId34"/>
    <p:sldId id="303" r:id="rId35"/>
    <p:sldId id="322" r:id="rId36"/>
    <p:sldId id="331" r:id="rId37"/>
    <p:sldId id="330" r:id="rId38"/>
    <p:sldId id="304" r:id="rId39"/>
    <p:sldId id="329" r:id="rId40"/>
    <p:sldId id="328" r:id="rId41"/>
    <p:sldId id="327" r:id="rId42"/>
    <p:sldId id="326" r:id="rId43"/>
    <p:sldId id="325" r:id="rId44"/>
    <p:sldId id="324" r:id="rId45"/>
    <p:sldId id="286" r:id="rId46"/>
    <p:sldId id="287" r:id="rId47"/>
  </p:sldIdLst>
  <p:sldSz cx="12192000" cy="6858000"/>
  <p:notesSz cx="6858000" cy="22669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288"/>
            <p14:sldId id="291"/>
            <p14:sldId id="290"/>
            <p14:sldId id="292"/>
            <p14:sldId id="305"/>
            <p14:sldId id="289"/>
            <p14:sldId id="294"/>
            <p14:sldId id="306"/>
            <p14:sldId id="298"/>
            <p14:sldId id="332"/>
            <p14:sldId id="308"/>
            <p14:sldId id="309"/>
            <p14:sldId id="310"/>
            <p14:sldId id="311"/>
            <p14:sldId id="312"/>
            <p14:sldId id="313"/>
            <p14:sldId id="297"/>
            <p14:sldId id="299"/>
            <p14:sldId id="314"/>
            <p14:sldId id="296"/>
            <p14:sldId id="319"/>
            <p14:sldId id="318"/>
            <p14:sldId id="317"/>
            <p14:sldId id="316"/>
            <p14:sldId id="300"/>
            <p14:sldId id="315"/>
            <p14:sldId id="320"/>
            <p14:sldId id="321"/>
            <p14:sldId id="301"/>
            <p14:sldId id="303"/>
            <p14:sldId id="322"/>
            <p14:sldId id="331"/>
            <p14:sldId id="330"/>
            <p14:sldId id="304"/>
            <p14:sldId id="329"/>
            <p14:sldId id="328"/>
            <p14:sldId id="327"/>
            <p14:sldId id="326"/>
            <p14:sldId id="325"/>
            <p14:sldId id="324"/>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276B1-219D-4921-9DCB-25B0254142FF}" v="28" dt="2020-03-11T09:29:17.789"/>
    <p1510:client id="{A62E85F2-F3A8-440D-807B-285D13F8211C}" v="5" dt="2020-03-10T10:48:28.08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orsberg (RF-SISU Örebro län)" userId="8389ac24-e803-46d6-a11c-cba2dd639827" providerId="ADAL" clId="{50D276B1-219D-4921-9DCB-25B0254142FF}"/>
    <pc:docChg chg="custSel modSld">
      <pc:chgData name="Lucas Forsberg (RF-SISU Örebro län)" userId="8389ac24-e803-46d6-a11c-cba2dd639827" providerId="ADAL" clId="{50D276B1-219D-4921-9DCB-25B0254142FF}" dt="2020-03-11T09:29:17.789" v="53" actId="20577"/>
      <pc:docMkLst>
        <pc:docMk/>
      </pc:docMkLst>
      <pc:sldChg chg="modSp">
        <pc:chgData name="Lucas Forsberg (RF-SISU Örebro län)" userId="8389ac24-e803-46d6-a11c-cba2dd639827" providerId="ADAL" clId="{50D276B1-219D-4921-9DCB-25B0254142FF}" dt="2020-03-04T12:28:58.659" v="25" actId="20577"/>
        <pc:sldMkLst>
          <pc:docMk/>
          <pc:sldMk cId="2369089318" sldId="289"/>
        </pc:sldMkLst>
        <pc:spChg chg="mod">
          <ac:chgData name="Lucas Forsberg (RF-SISU Örebro län)" userId="8389ac24-e803-46d6-a11c-cba2dd639827" providerId="ADAL" clId="{50D276B1-219D-4921-9DCB-25B0254142FF}" dt="2020-03-04T12:28:58.659" v="25" actId="20577"/>
          <ac:spMkLst>
            <pc:docMk/>
            <pc:sldMk cId="2369089318" sldId="289"/>
            <ac:spMk id="4" creationId="{D0064354-F40E-4A2E-B838-855BAF68B8BA}"/>
          </ac:spMkLst>
        </pc:spChg>
      </pc:sldChg>
      <pc:sldChg chg="modSp modNotesTx">
        <pc:chgData name="Lucas Forsberg (RF-SISU Örebro län)" userId="8389ac24-e803-46d6-a11c-cba2dd639827" providerId="ADAL" clId="{50D276B1-219D-4921-9DCB-25B0254142FF}" dt="2020-03-11T09:29:17.789" v="53" actId="20577"/>
        <pc:sldMkLst>
          <pc:docMk/>
          <pc:sldMk cId="3189023832" sldId="303"/>
        </pc:sldMkLst>
        <pc:graphicFrameChg chg="modGraphic">
          <ac:chgData name="Lucas Forsberg (RF-SISU Örebro län)" userId="8389ac24-e803-46d6-a11c-cba2dd639827" providerId="ADAL" clId="{50D276B1-219D-4921-9DCB-25B0254142FF}" dt="2020-03-11T09:28:12.643" v="51" actId="20577"/>
          <ac:graphicFrameMkLst>
            <pc:docMk/>
            <pc:sldMk cId="3189023832" sldId="303"/>
            <ac:graphicFrameMk id="5" creationId="{3842925A-D2FF-47B3-8ACE-E8F3485F2D19}"/>
          </ac:graphicFrameMkLst>
        </pc:graphicFrameChg>
      </pc:sldChg>
    </pc:docChg>
  </pc:docChgLst>
  <pc:docChgLst>
    <pc:chgData name="Isabelle Olsson (RF-SISU Örebro län)" userId="87b87282-76b1-490b-9c96-3efcbff55cb0" providerId="ADAL" clId="{A62E85F2-F3A8-440D-807B-285D13F8211C}"/>
    <pc:docChg chg="modSld">
      <pc:chgData name="Isabelle Olsson (RF-SISU Örebro län)" userId="87b87282-76b1-490b-9c96-3efcbff55cb0" providerId="ADAL" clId="{A62E85F2-F3A8-440D-807B-285D13F8211C}" dt="2020-03-10T10:48:28.088" v="3" actId="20577"/>
      <pc:docMkLst>
        <pc:docMk/>
      </pc:docMkLst>
      <pc:sldChg chg="modNotesTx">
        <pc:chgData name="Isabelle Olsson (RF-SISU Örebro län)" userId="87b87282-76b1-490b-9c96-3efcbff55cb0" providerId="ADAL" clId="{A62E85F2-F3A8-440D-807B-285D13F8211C}" dt="2020-03-10T10:48:28.088" v="3" actId="20577"/>
        <pc:sldMkLst>
          <pc:docMk/>
          <pc:sldMk cId="3189023832" sldId="303"/>
        </pc:sldMkLst>
      </pc:sldChg>
    </pc:docChg>
  </pc:docChgLst>
  <pc:docChgLst>
    <pc:chgData name="Kristin Roswall (RF-SISU Örebro län)" userId="049aee82-1b5f-47eb-aa7b-71bc69bb6f0d" providerId="ADAL" clId="{AC46752E-92F5-4BAD-8077-0A5D92FA508C}"/>
    <pc:docChg chg="undo custSel addSld delSld modSld sldOrd modSection">
      <pc:chgData name="Kristin Roswall (RF-SISU Örebro län)" userId="049aee82-1b5f-47eb-aa7b-71bc69bb6f0d" providerId="ADAL" clId="{AC46752E-92F5-4BAD-8077-0A5D92FA508C}" dt="2020-03-04T14:54:52.593" v="1661" actId="2696"/>
      <pc:docMkLst>
        <pc:docMk/>
      </pc:docMkLst>
      <pc:sldChg chg="del">
        <pc:chgData name="Kristin Roswall (RF-SISU Örebro län)" userId="049aee82-1b5f-47eb-aa7b-71bc69bb6f0d" providerId="ADAL" clId="{AC46752E-92F5-4BAD-8077-0A5D92FA508C}" dt="2020-02-26T08:23:29.693" v="1387" actId="2696"/>
        <pc:sldMkLst>
          <pc:docMk/>
          <pc:sldMk cId="78061062" sldId="285"/>
        </pc:sldMkLst>
      </pc:sldChg>
      <pc:sldChg chg="addSp delSp modSp ord">
        <pc:chgData name="Kristin Roswall (RF-SISU Örebro län)" userId="049aee82-1b5f-47eb-aa7b-71bc69bb6f0d" providerId="ADAL" clId="{AC46752E-92F5-4BAD-8077-0A5D92FA508C}" dt="2020-02-27T15:44:03.654" v="1585" actId="14100"/>
        <pc:sldMkLst>
          <pc:docMk/>
          <pc:sldMk cId="3065311605" sldId="286"/>
        </pc:sldMkLst>
        <pc:spChg chg="del">
          <ac:chgData name="Kristin Roswall (RF-SISU Örebro län)" userId="049aee82-1b5f-47eb-aa7b-71bc69bb6f0d" providerId="ADAL" clId="{AC46752E-92F5-4BAD-8077-0A5D92FA508C}" dt="2020-02-26T09:18:38.884" v="1536" actId="478"/>
          <ac:spMkLst>
            <pc:docMk/>
            <pc:sldMk cId="3065311605" sldId="286"/>
            <ac:spMk id="2" creationId="{BEC6CC66-ADF1-4E02-834F-C84528D95FE2}"/>
          </ac:spMkLst>
        </pc:spChg>
        <pc:spChg chg="add del mod">
          <ac:chgData name="Kristin Roswall (RF-SISU Örebro län)" userId="049aee82-1b5f-47eb-aa7b-71bc69bb6f0d" providerId="ADAL" clId="{AC46752E-92F5-4BAD-8077-0A5D92FA508C}" dt="2020-02-26T09:18:40.492" v="1537" actId="478"/>
          <ac:spMkLst>
            <pc:docMk/>
            <pc:sldMk cId="3065311605" sldId="286"/>
            <ac:spMk id="4" creationId="{9892E958-668D-4653-BBCD-0EE393F9B2BD}"/>
          </ac:spMkLst>
        </pc:spChg>
        <pc:spChg chg="mod">
          <ac:chgData name="Kristin Roswall (RF-SISU Örebro län)" userId="049aee82-1b5f-47eb-aa7b-71bc69bb6f0d" providerId="ADAL" clId="{AC46752E-92F5-4BAD-8077-0A5D92FA508C}" dt="2020-02-27T15:44:03.654" v="1585" actId="14100"/>
          <ac:spMkLst>
            <pc:docMk/>
            <pc:sldMk cId="3065311605" sldId="286"/>
            <ac:spMk id="6" creationId="{352AB2F4-0C2D-42F5-A16F-D58EB9780352}"/>
          </ac:spMkLst>
        </pc:spChg>
        <pc:spChg chg="add">
          <ac:chgData name="Kristin Roswall (RF-SISU Örebro län)" userId="049aee82-1b5f-47eb-aa7b-71bc69bb6f0d" providerId="ADAL" clId="{AC46752E-92F5-4BAD-8077-0A5D92FA508C}" dt="2020-02-26T09:18:42.077" v="1538"/>
          <ac:spMkLst>
            <pc:docMk/>
            <pc:sldMk cId="3065311605" sldId="286"/>
            <ac:spMk id="7" creationId="{4BB2B0C6-178B-4529-9456-0C87E14EEF8C}"/>
          </ac:spMkLst>
        </pc:spChg>
      </pc:sldChg>
      <pc:sldChg chg="modSp">
        <pc:chgData name="Kristin Roswall (RF-SISU Örebro län)" userId="049aee82-1b5f-47eb-aa7b-71bc69bb6f0d" providerId="ADAL" clId="{AC46752E-92F5-4BAD-8077-0A5D92FA508C}" dt="2020-02-26T08:23:24.296" v="1386" actId="20577"/>
        <pc:sldMkLst>
          <pc:docMk/>
          <pc:sldMk cId="1751663995" sldId="287"/>
        </pc:sldMkLst>
        <pc:spChg chg="mod">
          <ac:chgData name="Kristin Roswall (RF-SISU Örebro län)" userId="049aee82-1b5f-47eb-aa7b-71bc69bb6f0d" providerId="ADAL" clId="{AC46752E-92F5-4BAD-8077-0A5D92FA508C}" dt="2020-02-26T08:23:24.296" v="1386" actId="20577"/>
          <ac:spMkLst>
            <pc:docMk/>
            <pc:sldMk cId="1751663995" sldId="287"/>
            <ac:spMk id="3" creationId="{96A058DD-0A75-4E5C-829F-3CB5E33E9A55}"/>
          </ac:spMkLst>
        </pc:spChg>
      </pc:sldChg>
      <pc:sldChg chg="addSp modSp">
        <pc:chgData name="Kristin Roswall (RF-SISU Örebro län)" userId="049aee82-1b5f-47eb-aa7b-71bc69bb6f0d" providerId="ADAL" clId="{AC46752E-92F5-4BAD-8077-0A5D92FA508C}" dt="2020-03-04T12:22:50.769" v="1635" actId="20577"/>
        <pc:sldMkLst>
          <pc:docMk/>
          <pc:sldMk cId="2369089318" sldId="289"/>
        </pc:sldMkLst>
        <pc:spChg chg="add mod">
          <ac:chgData name="Kristin Roswall (RF-SISU Örebro län)" userId="049aee82-1b5f-47eb-aa7b-71bc69bb6f0d" providerId="ADAL" clId="{AC46752E-92F5-4BAD-8077-0A5D92FA508C}" dt="2020-03-04T12:22:50.769" v="1635" actId="20577"/>
          <ac:spMkLst>
            <pc:docMk/>
            <pc:sldMk cId="2369089318" sldId="289"/>
            <ac:spMk id="4" creationId="{D0064354-F40E-4A2E-B838-855BAF68B8BA}"/>
          </ac:spMkLst>
        </pc:spChg>
      </pc:sldChg>
      <pc:sldChg chg="del">
        <pc:chgData name="Kristin Roswall (RF-SISU Örebro län)" userId="049aee82-1b5f-47eb-aa7b-71bc69bb6f0d" providerId="ADAL" clId="{AC46752E-92F5-4BAD-8077-0A5D92FA508C}" dt="2020-02-24T08:08:41.350" v="79" actId="2696"/>
        <pc:sldMkLst>
          <pc:docMk/>
          <pc:sldMk cId="1276498561" sldId="302"/>
        </pc:sldMkLst>
      </pc:sldChg>
      <pc:sldChg chg="addSp modSp ord modNotesTx">
        <pc:chgData name="Kristin Roswall (RF-SISU Örebro län)" userId="049aee82-1b5f-47eb-aa7b-71bc69bb6f0d" providerId="ADAL" clId="{AC46752E-92F5-4BAD-8077-0A5D92FA508C}" dt="2020-02-27T15:41:59.084" v="1567" actId="1076"/>
        <pc:sldMkLst>
          <pc:docMk/>
          <pc:sldMk cId="3189023832" sldId="303"/>
        </pc:sldMkLst>
        <pc:spChg chg="mod">
          <ac:chgData name="Kristin Roswall (RF-SISU Örebro län)" userId="049aee82-1b5f-47eb-aa7b-71bc69bb6f0d" providerId="ADAL" clId="{AC46752E-92F5-4BAD-8077-0A5D92FA508C}" dt="2020-02-24T08:10:00.818" v="109" actId="20577"/>
          <ac:spMkLst>
            <pc:docMk/>
            <pc:sldMk cId="3189023832" sldId="303"/>
            <ac:spMk id="4" creationId="{D442DEB7-D054-4163-A4B3-FA9D80315D17}"/>
          </ac:spMkLst>
        </pc:spChg>
        <pc:spChg chg="add">
          <ac:chgData name="Kristin Roswall (RF-SISU Örebro län)" userId="049aee82-1b5f-47eb-aa7b-71bc69bb6f0d" providerId="ADAL" clId="{AC46752E-92F5-4BAD-8077-0A5D92FA508C}" dt="2020-02-26T08:13:08.864" v="1349"/>
          <ac:spMkLst>
            <pc:docMk/>
            <pc:sldMk cId="3189023832" sldId="303"/>
            <ac:spMk id="6" creationId="{631DAE40-78BF-4317-B844-DA9609A5908E}"/>
          </ac:spMkLst>
        </pc:spChg>
        <pc:graphicFrameChg chg="add mod modGraphic">
          <ac:chgData name="Kristin Roswall (RF-SISU Örebro län)" userId="049aee82-1b5f-47eb-aa7b-71bc69bb6f0d" providerId="ADAL" clId="{AC46752E-92F5-4BAD-8077-0A5D92FA508C}" dt="2020-02-27T15:41:59.084" v="1567" actId="1076"/>
          <ac:graphicFrameMkLst>
            <pc:docMk/>
            <pc:sldMk cId="3189023832" sldId="303"/>
            <ac:graphicFrameMk id="5" creationId="{3842925A-D2FF-47B3-8ACE-E8F3485F2D19}"/>
          </ac:graphicFrameMkLst>
        </pc:graphicFrameChg>
      </pc:sldChg>
      <pc:sldChg chg="addSp delSp modSp mod ord modNotesTx">
        <pc:chgData name="Kristin Roswall (RF-SISU Örebro län)" userId="049aee82-1b5f-47eb-aa7b-71bc69bb6f0d" providerId="ADAL" clId="{AC46752E-92F5-4BAD-8077-0A5D92FA508C}" dt="2020-02-27T16:01:37.127" v="1595" actId="14100"/>
        <pc:sldMkLst>
          <pc:docMk/>
          <pc:sldMk cId="405632383" sldId="304"/>
        </pc:sldMkLst>
        <pc:spChg chg="del">
          <ac:chgData name="Kristin Roswall (RF-SISU Örebro län)" userId="049aee82-1b5f-47eb-aa7b-71bc69bb6f0d" providerId="ADAL" clId="{AC46752E-92F5-4BAD-8077-0A5D92FA508C}" dt="2020-02-26T09:11:47.703" v="1524" actId="478"/>
          <ac:spMkLst>
            <pc:docMk/>
            <pc:sldMk cId="405632383" sldId="304"/>
            <ac:spMk id="4" creationId="{D442DEB7-D054-4163-A4B3-FA9D80315D17}"/>
          </ac:spMkLst>
        </pc:spChg>
        <pc:spChg chg="del">
          <ac:chgData name="Kristin Roswall (RF-SISU Örebro län)" userId="049aee82-1b5f-47eb-aa7b-71bc69bb6f0d" providerId="ADAL" clId="{AC46752E-92F5-4BAD-8077-0A5D92FA508C}" dt="2020-02-26T08:30:45.648" v="1515"/>
          <ac:spMkLst>
            <pc:docMk/>
            <pc:sldMk cId="405632383" sldId="304"/>
            <ac:spMk id="5" creationId="{ED3396D2-2752-4075-A79E-5CAB76EC2BE4}"/>
          </ac:spMkLst>
        </pc:spChg>
        <pc:spChg chg="del">
          <ac:chgData name="Kristin Roswall (RF-SISU Örebro län)" userId="049aee82-1b5f-47eb-aa7b-71bc69bb6f0d" providerId="ADAL" clId="{AC46752E-92F5-4BAD-8077-0A5D92FA508C}" dt="2020-02-26T09:11:58.998" v="1526" actId="478"/>
          <ac:spMkLst>
            <pc:docMk/>
            <pc:sldMk cId="405632383" sldId="304"/>
            <ac:spMk id="6" creationId="{826A33F9-86FF-45D4-A00F-D7E87F535D47}"/>
          </ac:spMkLst>
        </pc:spChg>
        <pc:spChg chg="add">
          <ac:chgData name="Kristin Roswall (RF-SISU Örebro län)" userId="049aee82-1b5f-47eb-aa7b-71bc69bb6f0d" providerId="ADAL" clId="{AC46752E-92F5-4BAD-8077-0A5D92FA508C}" dt="2020-02-26T09:11:49.369" v="1525"/>
          <ac:spMkLst>
            <pc:docMk/>
            <pc:sldMk cId="405632383" sldId="304"/>
            <ac:spMk id="8" creationId="{7B87F119-933C-47BD-8064-6487521CA865}"/>
          </ac:spMkLst>
        </pc:spChg>
        <pc:spChg chg="add">
          <ac:chgData name="Kristin Roswall (RF-SISU Örebro län)" userId="049aee82-1b5f-47eb-aa7b-71bc69bb6f0d" providerId="ADAL" clId="{AC46752E-92F5-4BAD-8077-0A5D92FA508C}" dt="2020-02-26T09:12:00.237" v="1527"/>
          <ac:spMkLst>
            <pc:docMk/>
            <pc:sldMk cId="405632383" sldId="304"/>
            <ac:spMk id="9" creationId="{CF560590-371B-4488-AA80-2EC51BF57704}"/>
          </ac:spMkLst>
        </pc:spChg>
        <pc:graphicFrameChg chg="add mod">
          <ac:chgData name="Kristin Roswall (RF-SISU Örebro län)" userId="049aee82-1b5f-47eb-aa7b-71bc69bb6f0d" providerId="ADAL" clId="{AC46752E-92F5-4BAD-8077-0A5D92FA508C}" dt="2020-02-27T16:01:37.127" v="1595" actId="14100"/>
          <ac:graphicFrameMkLst>
            <pc:docMk/>
            <pc:sldMk cId="405632383" sldId="304"/>
            <ac:graphicFrameMk id="10" creationId="{70B6D3AB-8730-46A4-BDCE-B1334BA01478}"/>
          </ac:graphicFrameMkLst>
        </pc:graphicFrameChg>
        <pc:picChg chg="del mod">
          <ac:chgData name="Kristin Roswall (RF-SISU Örebro län)" userId="049aee82-1b5f-47eb-aa7b-71bc69bb6f0d" providerId="ADAL" clId="{AC46752E-92F5-4BAD-8077-0A5D92FA508C}" dt="2020-02-26T09:12:28.179" v="1528" actId="478"/>
          <ac:picMkLst>
            <pc:docMk/>
            <pc:sldMk cId="405632383" sldId="304"/>
            <ac:picMk id="7" creationId="{ADE6E72A-A7BB-450D-92C2-76E818F287CD}"/>
          </ac:picMkLst>
        </pc:picChg>
      </pc:sldChg>
      <pc:sldChg chg="addSp modSp">
        <pc:chgData name="Kristin Roswall (RF-SISU Örebro län)" userId="049aee82-1b5f-47eb-aa7b-71bc69bb6f0d" providerId="ADAL" clId="{AC46752E-92F5-4BAD-8077-0A5D92FA508C}" dt="2020-02-25T12:51:23.462" v="1100" actId="20577"/>
        <pc:sldMkLst>
          <pc:docMk/>
          <pc:sldMk cId="1524394887" sldId="305"/>
        </pc:sldMkLst>
        <pc:spChg chg="add mod">
          <ac:chgData name="Kristin Roswall (RF-SISU Örebro län)" userId="049aee82-1b5f-47eb-aa7b-71bc69bb6f0d" providerId="ADAL" clId="{AC46752E-92F5-4BAD-8077-0A5D92FA508C}" dt="2020-02-25T12:51:23.462" v="1100" actId="20577"/>
          <ac:spMkLst>
            <pc:docMk/>
            <pc:sldMk cId="1524394887" sldId="305"/>
            <ac:spMk id="4" creationId="{6C5AD500-EAAA-4EC1-B60A-F8F0308BD789}"/>
          </ac:spMkLst>
        </pc:spChg>
      </pc:sldChg>
      <pc:sldChg chg="modSp modNotesTx">
        <pc:chgData name="Kristin Roswall (RF-SISU Örebro län)" userId="049aee82-1b5f-47eb-aa7b-71bc69bb6f0d" providerId="ADAL" clId="{AC46752E-92F5-4BAD-8077-0A5D92FA508C}" dt="2020-03-04T12:43:09.103" v="1636" actId="20577"/>
        <pc:sldMkLst>
          <pc:docMk/>
          <pc:sldMk cId="230938735" sldId="306"/>
        </pc:sldMkLst>
        <pc:spChg chg="mod">
          <ac:chgData name="Kristin Roswall (RF-SISU Örebro län)" userId="049aee82-1b5f-47eb-aa7b-71bc69bb6f0d" providerId="ADAL" clId="{AC46752E-92F5-4BAD-8077-0A5D92FA508C}" dt="2020-02-27T15:39:42.872" v="1551" actId="1076"/>
          <ac:spMkLst>
            <pc:docMk/>
            <pc:sldMk cId="230938735" sldId="306"/>
            <ac:spMk id="2" creationId="{D5671768-9E1F-4D33-A780-F17971E7481F}"/>
          </ac:spMkLst>
        </pc:spChg>
      </pc:sldChg>
      <pc:sldChg chg="addSp delSp modSp del modNotesTx">
        <pc:chgData name="Kristin Roswall (RF-SISU Örebro län)" userId="049aee82-1b5f-47eb-aa7b-71bc69bb6f0d" providerId="ADAL" clId="{AC46752E-92F5-4BAD-8077-0A5D92FA508C}" dt="2020-03-04T14:54:52.593" v="1661" actId="2696"/>
        <pc:sldMkLst>
          <pc:docMk/>
          <pc:sldMk cId="128252894" sldId="307"/>
        </pc:sldMkLst>
        <pc:spChg chg="mod">
          <ac:chgData name="Kristin Roswall (RF-SISU Örebro län)" userId="049aee82-1b5f-47eb-aa7b-71bc69bb6f0d" providerId="ADAL" clId="{AC46752E-92F5-4BAD-8077-0A5D92FA508C}" dt="2020-02-27T15:40:12.926" v="1554" actId="1076"/>
          <ac:spMkLst>
            <pc:docMk/>
            <pc:sldMk cId="128252894" sldId="307"/>
            <ac:spMk id="4" creationId="{D442DEB7-D054-4163-A4B3-FA9D80315D17}"/>
          </ac:spMkLst>
        </pc:spChg>
        <pc:spChg chg="mod ord">
          <ac:chgData name="Kristin Roswall (RF-SISU Örebro län)" userId="049aee82-1b5f-47eb-aa7b-71bc69bb6f0d" providerId="ADAL" clId="{AC46752E-92F5-4BAD-8077-0A5D92FA508C}" dt="2020-03-04T14:49:07.922" v="1654" actId="14100"/>
          <ac:spMkLst>
            <pc:docMk/>
            <pc:sldMk cId="128252894" sldId="307"/>
            <ac:spMk id="6" creationId="{0B33A736-C10B-4D5C-9C37-634B09CD5089}"/>
          </ac:spMkLst>
        </pc:spChg>
        <pc:spChg chg="del mod">
          <ac:chgData name="Kristin Roswall (RF-SISU Örebro län)" userId="049aee82-1b5f-47eb-aa7b-71bc69bb6f0d" providerId="ADAL" clId="{AC46752E-92F5-4BAD-8077-0A5D92FA508C}" dt="2020-03-04T14:49:14.642" v="1655" actId="478"/>
          <ac:spMkLst>
            <pc:docMk/>
            <pc:sldMk cId="128252894" sldId="307"/>
            <ac:spMk id="7" creationId="{387952E2-E782-4B3A-847A-E04C33087E0E}"/>
          </ac:spMkLst>
        </pc:spChg>
        <pc:spChg chg="add mod">
          <ac:chgData name="Kristin Roswall (RF-SISU Örebro län)" userId="049aee82-1b5f-47eb-aa7b-71bc69bb6f0d" providerId="ADAL" clId="{AC46752E-92F5-4BAD-8077-0A5D92FA508C}" dt="2020-03-04T14:49:38.271" v="1659" actId="1076"/>
          <ac:spMkLst>
            <pc:docMk/>
            <pc:sldMk cId="128252894" sldId="307"/>
            <ac:spMk id="9" creationId="{0472888B-4C8D-4EFB-8B98-E05507F7B9FE}"/>
          </ac:spMkLst>
        </pc:spChg>
        <pc:picChg chg="del">
          <ac:chgData name="Kristin Roswall (RF-SISU Örebro län)" userId="049aee82-1b5f-47eb-aa7b-71bc69bb6f0d" providerId="ADAL" clId="{AC46752E-92F5-4BAD-8077-0A5D92FA508C}" dt="2020-03-04T14:48:30.020" v="1646" actId="478"/>
          <ac:picMkLst>
            <pc:docMk/>
            <pc:sldMk cId="128252894" sldId="307"/>
            <ac:picMk id="5" creationId="{1D30F6BC-B366-43C1-9855-C8D919F09A5F}"/>
          </ac:picMkLst>
        </pc:picChg>
        <pc:picChg chg="add mod">
          <ac:chgData name="Kristin Roswall (RF-SISU Örebro län)" userId="049aee82-1b5f-47eb-aa7b-71bc69bb6f0d" providerId="ADAL" clId="{AC46752E-92F5-4BAD-8077-0A5D92FA508C}" dt="2020-03-04T14:48:49.913" v="1651" actId="1076"/>
          <ac:picMkLst>
            <pc:docMk/>
            <pc:sldMk cId="128252894" sldId="307"/>
            <ac:picMk id="8" creationId="{1E94C747-17DD-429A-B54E-FB7D8FF29B4D}"/>
          </ac:picMkLst>
        </pc:picChg>
      </pc:sldChg>
      <pc:sldChg chg="modSp">
        <pc:chgData name="Kristin Roswall (RF-SISU Örebro län)" userId="049aee82-1b5f-47eb-aa7b-71bc69bb6f0d" providerId="ADAL" clId="{AC46752E-92F5-4BAD-8077-0A5D92FA508C}" dt="2020-02-27T15:40:27.246" v="1557" actId="1076"/>
        <pc:sldMkLst>
          <pc:docMk/>
          <pc:sldMk cId="2929736965" sldId="308"/>
        </pc:sldMkLst>
        <pc:spChg chg="mod">
          <ac:chgData name="Kristin Roswall (RF-SISU Örebro län)" userId="049aee82-1b5f-47eb-aa7b-71bc69bb6f0d" providerId="ADAL" clId="{AC46752E-92F5-4BAD-8077-0A5D92FA508C}" dt="2020-02-27T15:40:27.246" v="1557" actId="1076"/>
          <ac:spMkLst>
            <pc:docMk/>
            <pc:sldMk cId="2929736965" sldId="308"/>
            <ac:spMk id="5" creationId="{B39AFF72-49C3-4644-9DB2-F5826A61CB64}"/>
          </ac:spMkLst>
        </pc:spChg>
        <pc:spChg chg="mod">
          <ac:chgData name="Kristin Roswall (RF-SISU Örebro län)" userId="049aee82-1b5f-47eb-aa7b-71bc69bb6f0d" providerId="ADAL" clId="{AC46752E-92F5-4BAD-8077-0A5D92FA508C}" dt="2020-02-27T15:40:23.057" v="1556" actId="1076"/>
          <ac:spMkLst>
            <pc:docMk/>
            <pc:sldMk cId="2929736965" sldId="308"/>
            <ac:spMk id="7" creationId="{06DA51F0-12BB-404B-BC89-49EE71D3206C}"/>
          </ac:spMkLst>
        </pc:spChg>
      </pc:sldChg>
      <pc:sldChg chg="modSp">
        <pc:chgData name="Kristin Roswall (RF-SISU Örebro län)" userId="049aee82-1b5f-47eb-aa7b-71bc69bb6f0d" providerId="ADAL" clId="{AC46752E-92F5-4BAD-8077-0A5D92FA508C}" dt="2020-02-27T15:40:39.627" v="1558" actId="1076"/>
        <pc:sldMkLst>
          <pc:docMk/>
          <pc:sldMk cId="613457464" sldId="314"/>
        </pc:sldMkLst>
        <pc:spChg chg="mod">
          <ac:chgData name="Kristin Roswall (RF-SISU Örebro län)" userId="049aee82-1b5f-47eb-aa7b-71bc69bb6f0d" providerId="ADAL" clId="{AC46752E-92F5-4BAD-8077-0A5D92FA508C}" dt="2020-02-27T15:40:39.627" v="1558" actId="1076"/>
          <ac:spMkLst>
            <pc:docMk/>
            <pc:sldMk cId="613457464" sldId="314"/>
            <ac:spMk id="6" creationId="{0ABF0819-E480-4DDB-90CC-0FF6F4D69A5C}"/>
          </ac:spMkLst>
        </pc:spChg>
      </pc:sldChg>
      <pc:sldChg chg="addSp modSp ord modNotesTx">
        <pc:chgData name="Kristin Roswall (RF-SISU Örebro län)" userId="049aee82-1b5f-47eb-aa7b-71bc69bb6f0d" providerId="ADAL" clId="{AC46752E-92F5-4BAD-8077-0A5D92FA508C}" dt="2020-03-04T12:54:03.446" v="1641" actId="20577"/>
        <pc:sldMkLst>
          <pc:docMk/>
          <pc:sldMk cId="375068895" sldId="315"/>
        </pc:sldMkLst>
        <pc:spChg chg="mod">
          <ac:chgData name="Kristin Roswall (RF-SISU Örebro län)" userId="049aee82-1b5f-47eb-aa7b-71bc69bb6f0d" providerId="ADAL" clId="{AC46752E-92F5-4BAD-8077-0A5D92FA508C}" dt="2020-02-24T08:07:23.927" v="16" actId="20577"/>
          <ac:spMkLst>
            <pc:docMk/>
            <pc:sldMk cId="375068895" sldId="315"/>
            <ac:spMk id="4" creationId="{D442DEB7-D054-4163-A4B3-FA9D80315D17}"/>
          </ac:spMkLst>
        </pc:spChg>
        <pc:spChg chg="add">
          <ac:chgData name="Kristin Roswall (RF-SISU Örebro län)" userId="049aee82-1b5f-47eb-aa7b-71bc69bb6f0d" providerId="ADAL" clId="{AC46752E-92F5-4BAD-8077-0A5D92FA508C}" dt="2020-02-24T08:21:00.584" v="542"/>
          <ac:spMkLst>
            <pc:docMk/>
            <pc:sldMk cId="375068895" sldId="315"/>
            <ac:spMk id="7" creationId="{E6E8AC4F-4438-4A79-A133-115C496CB319}"/>
          </ac:spMkLst>
        </pc:spChg>
        <pc:graphicFrameChg chg="add mod">
          <ac:chgData name="Kristin Roswall (RF-SISU Örebro län)" userId="049aee82-1b5f-47eb-aa7b-71bc69bb6f0d" providerId="ADAL" clId="{AC46752E-92F5-4BAD-8077-0A5D92FA508C}" dt="2020-02-27T16:03:33.055" v="1614" actId="14100"/>
          <ac:graphicFrameMkLst>
            <pc:docMk/>
            <pc:sldMk cId="375068895" sldId="315"/>
            <ac:graphicFrameMk id="5" creationId="{F3761654-F334-4C80-94B6-F17DC6A55F15}"/>
          </ac:graphicFrameMkLst>
        </pc:graphicFrameChg>
        <pc:graphicFrameChg chg="add mod">
          <ac:chgData name="Kristin Roswall (RF-SISU Örebro län)" userId="049aee82-1b5f-47eb-aa7b-71bc69bb6f0d" providerId="ADAL" clId="{AC46752E-92F5-4BAD-8077-0A5D92FA508C}" dt="2020-02-27T16:03:37.684" v="1615" actId="1076"/>
          <ac:graphicFrameMkLst>
            <pc:docMk/>
            <pc:sldMk cId="375068895" sldId="315"/>
            <ac:graphicFrameMk id="6" creationId="{98171192-FE11-430C-B7E9-F592918B4780}"/>
          </ac:graphicFrameMkLst>
        </pc:graphicFrameChg>
      </pc:sldChg>
      <pc:sldChg chg="addSp modSp add modNotesTx">
        <pc:chgData name="Kristin Roswall (RF-SISU Örebro län)" userId="049aee82-1b5f-47eb-aa7b-71bc69bb6f0d" providerId="ADAL" clId="{AC46752E-92F5-4BAD-8077-0A5D92FA508C}" dt="2020-03-04T12:52:24.546" v="1637" actId="20577"/>
        <pc:sldMkLst>
          <pc:docMk/>
          <pc:sldMk cId="3314669728" sldId="316"/>
        </pc:sldMkLst>
        <pc:spChg chg="mod">
          <ac:chgData name="Kristin Roswall (RF-SISU Örebro län)" userId="049aee82-1b5f-47eb-aa7b-71bc69bb6f0d" providerId="ADAL" clId="{AC46752E-92F5-4BAD-8077-0A5D92FA508C}" dt="2020-02-24T08:08:33.248" v="76" actId="20577"/>
          <ac:spMkLst>
            <pc:docMk/>
            <pc:sldMk cId="3314669728" sldId="316"/>
            <ac:spMk id="4" creationId="{D442DEB7-D054-4163-A4B3-FA9D80315D17}"/>
          </ac:spMkLst>
        </pc:spChg>
        <pc:spChg chg="add">
          <ac:chgData name="Kristin Roswall (RF-SISU Örebro län)" userId="049aee82-1b5f-47eb-aa7b-71bc69bb6f0d" providerId="ADAL" clId="{AC46752E-92F5-4BAD-8077-0A5D92FA508C}" dt="2020-02-24T08:19:50.084" v="534"/>
          <ac:spMkLst>
            <pc:docMk/>
            <pc:sldMk cId="3314669728" sldId="316"/>
            <ac:spMk id="7" creationId="{E9148FF9-4B76-43F4-B64F-12152B5BBDB2}"/>
          </ac:spMkLst>
        </pc:spChg>
        <pc:graphicFrameChg chg="add mod">
          <ac:chgData name="Kristin Roswall (RF-SISU Örebro län)" userId="049aee82-1b5f-47eb-aa7b-71bc69bb6f0d" providerId="ADAL" clId="{AC46752E-92F5-4BAD-8077-0A5D92FA508C}" dt="2020-02-27T16:03:01.893" v="1607" actId="14100"/>
          <ac:graphicFrameMkLst>
            <pc:docMk/>
            <pc:sldMk cId="3314669728" sldId="316"/>
            <ac:graphicFrameMk id="5" creationId="{2FC279AB-C098-40EF-A892-F69F104FD37C}"/>
          </ac:graphicFrameMkLst>
        </pc:graphicFrameChg>
        <pc:graphicFrameChg chg="add mod">
          <ac:chgData name="Kristin Roswall (RF-SISU Örebro län)" userId="049aee82-1b5f-47eb-aa7b-71bc69bb6f0d" providerId="ADAL" clId="{AC46752E-92F5-4BAD-8077-0A5D92FA508C}" dt="2020-02-27T16:03:04.482" v="1608" actId="1076"/>
          <ac:graphicFrameMkLst>
            <pc:docMk/>
            <pc:sldMk cId="3314669728" sldId="316"/>
            <ac:graphicFrameMk id="6" creationId="{661FE590-798B-4C3D-95C8-B38296C0AF03}"/>
          </ac:graphicFrameMkLst>
        </pc:graphicFrameChg>
      </pc:sldChg>
      <pc:sldChg chg="addSp modSp add">
        <pc:chgData name="Kristin Roswall (RF-SISU Örebro län)" userId="049aee82-1b5f-47eb-aa7b-71bc69bb6f0d" providerId="ADAL" clId="{AC46752E-92F5-4BAD-8077-0A5D92FA508C}" dt="2020-02-27T16:04:01.731" v="1620" actId="1076"/>
        <pc:sldMkLst>
          <pc:docMk/>
          <pc:sldMk cId="2721924097" sldId="317"/>
        </pc:sldMkLst>
        <pc:spChg chg="mod">
          <ac:chgData name="Kristin Roswall (RF-SISU Örebro län)" userId="049aee82-1b5f-47eb-aa7b-71bc69bb6f0d" providerId="ADAL" clId="{AC46752E-92F5-4BAD-8077-0A5D92FA508C}" dt="2020-02-24T08:08:10.469" v="53" actId="20577"/>
          <ac:spMkLst>
            <pc:docMk/>
            <pc:sldMk cId="2721924097" sldId="317"/>
            <ac:spMk id="4" creationId="{D442DEB7-D054-4163-A4B3-FA9D80315D17}"/>
          </ac:spMkLst>
        </pc:spChg>
        <pc:spChg chg="add">
          <ac:chgData name="Kristin Roswall (RF-SISU Örebro län)" userId="049aee82-1b5f-47eb-aa7b-71bc69bb6f0d" providerId="ADAL" clId="{AC46752E-92F5-4BAD-8077-0A5D92FA508C}" dt="2020-02-24T08:18:40.748" v="525"/>
          <ac:spMkLst>
            <pc:docMk/>
            <pc:sldMk cId="2721924097" sldId="317"/>
            <ac:spMk id="7" creationId="{EEE7A2FB-FF76-4A2B-B849-1B25B9428682}"/>
          </ac:spMkLst>
        </pc:spChg>
        <pc:graphicFrameChg chg="add mod">
          <ac:chgData name="Kristin Roswall (RF-SISU Örebro län)" userId="049aee82-1b5f-47eb-aa7b-71bc69bb6f0d" providerId="ADAL" clId="{AC46752E-92F5-4BAD-8077-0A5D92FA508C}" dt="2020-02-27T16:03:54.536" v="1618" actId="14100"/>
          <ac:graphicFrameMkLst>
            <pc:docMk/>
            <pc:sldMk cId="2721924097" sldId="317"/>
            <ac:graphicFrameMk id="5" creationId="{8378BA4B-2F29-4B63-BECA-0E25D6814458}"/>
          </ac:graphicFrameMkLst>
        </pc:graphicFrameChg>
        <pc:graphicFrameChg chg="add mod">
          <ac:chgData name="Kristin Roswall (RF-SISU Örebro län)" userId="049aee82-1b5f-47eb-aa7b-71bc69bb6f0d" providerId="ADAL" clId="{AC46752E-92F5-4BAD-8077-0A5D92FA508C}" dt="2020-02-27T16:04:01.731" v="1620" actId="1076"/>
          <ac:graphicFrameMkLst>
            <pc:docMk/>
            <pc:sldMk cId="2721924097" sldId="317"/>
            <ac:graphicFrameMk id="6" creationId="{A6A79499-92A4-4FC8-8CC2-DCECCE2DDAF5}"/>
          </ac:graphicFrameMkLst>
        </pc:graphicFrameChg>
      </pc:sldChg>
      <pc:sldChg chg="addSp modSp add">
        <pc:chgData name="Kristin Roswall (RF-SISU Örebro län)" userId="049aee82-1b5f-47eb-aa7b-71bc69bb6f0d" providerId="ADAL" clId="{AC46752E-92F5-4BAD-8077-0A5D92FA508C}" dt="2020-02-27T16:04:13.190" v="1622" actId="1076"/>
        <pc:sldMkLst>
          <pc:docMk/>
          <pc:sldMk cId="934105942" sldId="318"/>
        </pc:sldMkLst>
        <pc:spChg chg="mod">
          <ac:chgData name="Kristin Roswall (RF-SISU Örebro län)" userId="049aee82-1b5f-47eb-aa7b-71bc69bb6f0d" providerId="ADAL" clId="{AC46752E-92F5-4BAD-8077-0A5D92FA508C}" dt="2020-02-24T08:07:58.482" v="37" actId="20577"/>
          <ac:spMkLst>
            <pc:docMk/>
            <pc:sldMk cId="934105942" sldId="318"/>
            <ac:spMk id="4" creationId="{D442DEB7-D054-4163-A4B3-FA9D80315D17}"/>
          </ac:spMkLst>
        </pc:spChg>
        <pc:spChg chg="add">
          <ac:chgData name="Kristin Roswall (RF-SISU Örebro län)" userId="049aee82-1b5f-47eb-aa7b-71bc69bb6f0d" providerId="ADAL" clId="{AC46752E-92F5-4BAD-8077-0A5D92FA508C}" dt="2020-02-24T08:17:02.082" v="513"/>
          <ac:spMkLst>
            <pc:docMk/>
            <pc:sldMk cId="934105942" sldId="318"/>
            <ac:spMk id="7" creationId="{992ACB52-5CC0-4161-AD28-238FB838A6AB}"/>
          </ac:spMkLst>
        </pc:spChg>
        <pc:graphicFrameChg chg="add mod">
          <ac:chgData name="Kristin Roswall (RF-SISU Örebro län)" userId="049aee82-1b5f-47eb-aa7b-71bc69bb6f0d" providerId="ADAL" clId="{AC46752E-92F5-4BAD-8077-0A5D92FA508C}" dt="2020-02-27T16:04:10.334" v="1621" actId="14100"/>
          <ac:graphicFrameMkLst>
            <pc:docMk/>
            <pc:sldMk cId="934105942" sldId="318"/>
            <ac:graphicFrameMk id="5" creationId="{6C3313F0-60D9-4F90-85C7-849E3524385B}"/>
          </ac:graphicFrameMkLst>
        </pc:graphicFrameChg>
        <pc:graphicFrameChg chg="add mod">
          <ac:chgData name="Kristin Roswall (RF-SISU Örebro län)" userId="049aee82-1b5f-47eb-aa7b-71bc69bb6f0d" providerId="ADAL" clId="{AC46752E-92F5-4BAD-8077-0A5D92FA508C}" dt="2020-02-27T16:04:13.190" v="1622" actId="1076"/>
          <ac:graphicFrameMkLst>
            <pc:docMk/>
            <pc:sldMk cId="934105942" sldId="318"/>
            <ac:graphicFrameMk id="6" creationId="{01AA3B35-C447-464F-9EBE-8A0DF0B6E146}"/>
          </ac:graphicFrameMkLst>
        </pc:graphicFrameChg>
      </pc:sldChg>
      <pc:sldChg chg="addSp delSp modSp add">
        <pc:chgData name="Kristin Roswall (RF-SISU Örebro län)" userId="049aee82-1b5f-47eb-aa7b-71bc69bb6f0d" providerId="ADAL" clId="{AC46752E-92F5-4BAD-8077-0A5D92FA508C}" dt="2020-02-27T16:04:25.842" v="1626" actId="1076"/>
        <pc:sldMkLst>
          <pc:docMk/>
          <pc:sldMk cId="264010641" sldId="319"/>
        </pc:sldMkLst>
        <pc:spChg chg="add del">
          <ac:chgData name="Kristin Roswall (RF-SISU Örebro län)" userId="049aee82-1b5f-47eb-aa7b-71bc69bb6f0d" providerId="ADAL" clId="{AC46752E-92F5-4BAD-8077-0A5D92FA508C}" dt="2020-02-24T08:17:20.486" v="515"/>
          <ac:spMkLst>
            <pc:docMk/>
            <pc:sldMk cId="264010641" sldId="319"/>
            <ac:spMk id="2" creationId="{DB107EA4-45ED-4349-B9C6-6B1A63C0886A}"/>
          </ac:spMkLst>
        </pc:spChg>
        <pc:spChg chg="add mod">
          <ac:chgData name="Kristin Roswall (RF-SISU Örebro län)" userId="049aee82-1b5f-47eb-aa7b-71bc69bb6f0d" providerId="ADAL" clId="{AC46752E-92F5-4BAD-8077-0A5D92FA508C}" dt="2020-02-24T08:14:56.113" v="506" actId="1076"/>
          <ac:spMkLst>
            <pc:docMk/>
            <pc:sldMk cId="264010641" sldId="319"/>
            <ac:spMk id="7" creationId="{B1D57DB5-C3A0-44AA-BE8B-FC34D30B8381}"/>
          </ac:spMkLst>
        </pc:spChg>
        <pc:graphicFrameChg chg="add mod">
          <ac:chgData name="Kristin Roswall (RF-SISU Örebro län)" userId="049aee82-1b5f-47eb-aa7b-71bc69bb6f0d" providerId="ADAL" clId="{AC46752E-92F5-4BAD-8077-0A5D92FA508C}" dt="2020-02-27T16:04:21.537" v="1625" actId="14100"/>
          <ac:graphicFrameMkLst>
            <pc:docMk/>
            <pc:sldMk cId="264010641" sldId="319"/>
            <ac:graphicFrameMk id="5" creationId="{ADBB615C-987A-4752-8F4A-9EB42861B101}"/>
          </ac:graphicFrameMkLst>
        </pc:graphicFrameChg>
        <pc:graphicFrameChg chg="add mod">
          <ac:chgData name="Kristin Roswall (RF-SISU Örebro län)" userId="049aee82-1b5f-47eb-aa7b-71bc69bb6f0d" providerId="ADAL" clId="{AC46752E-92F5-4BAD-8077-0A5D92FA508C}" dt="2020-02-27T16:04:25.842" v="1626" actId="1076"/>
          <ac:graphicFrameMkLst>
            <pc:docMk/>
            <pc:sldMk cId="264010641" sldId="319"/>
            <ac:graphicFrameMk id="6" creationId="{C347B726-DDA2-4EDD-8BD8-57CB85FA47A3}"/>
          </ac:graphicFrameMkLst>
        </pc:graphicFrameChg>
      </pc:sldChg>
      <pc:sldChg chg="addSp modSp add ord modNotesTx">
        <pc:chgData name="Kristin Roswall (RF-SISU Örebro län)" userId="049aee82-1b5f-47eb-aa7b-71bc69bb6f0d" providerId="ADAL" clId="{AC46752E-92F5-4BAD-8077-0A5D92FA508C}" dt="2020-03-04T12:54:36.497" v="1642" actId="20577"/>
        <pc:sldMkLst>
          <pc:docMk/>
          <pc:sldMk cId="313586738" sldId="320"/>
        </pc:sldMkLst>
        <pc:spChg chg="add">
          <ac:chgData name="Kristin Roswall (RF-SISU Örebro län)" userId="049aee82-1b5f-47eb-aa7b-71bc69bb6f0d" providerId="ADAL" clId="{AC46752E-92F5-4BAD-8077-0A5D92FA508C}" dt="2020-02-24T08:21:52.863" v="549"/>
          <ac:spMkLst>
            <pc:docMk/>
            <pc:sldMk cId="313586738" sldId="320"/>
            <ac:spMk id="7" creationId="{AA3CA93D-E5BE-4D61-8596-55B57191E4AF}"/>
          </ac:spMkLst>
        </pc:spChg>
        <pc:graphicFrameChg chg="add mod">
          <ac:chgData name="Kristin Roswall (RF-SISU Örebro län)" userId="049aee82-1b5f-47eb-aa7b-71bc69bb6f0d" providerId="ADAL" clId="{AC46752E-92F5-4BAD-8077-0A5D92FA508C}" dt="2020-02-27T16:03:16.733" v="1610" actId="14100"/>
          <ac:graphicFrameMkLst>
            <pc:docMk/>
            <pc:sldMk cId="313586738" sldId="320"/>
            <ac:graphicFrameMk id="5" creationId="{68217F54-A7F6-4592-A802-B7134A0D293B}"/>
          </ac:graphicFrameMkLst>
        </pc:graphicFrameChg>
        <pc:graphicFrameChg chg="add mod">
          <ac:chgData name="Kristin Roswall (RF-SISU Örebro län)" userId="049aee82-1b5f-47eb-aa7b-71bc69bb6f0d" providerId="ADAL" clId="{AC46752E-92F5-4BAD-8077-0A5D92FA508C}" dt="2020-02-27T16:03:25.577" v="1612" actId="1076"/>
          <ac:graphicFrameMkLst>
            <pc:docMk/>
            <pc:sldMk cId="313586738" sldId="320"/>
            <ac:graphicFrameMk id="6" creationId="{B318A2CA-83F1-4B61-A06D-7CC825881E80}"/>
          </ac:graphicFrameMkLst>
        </pc:graphicFrameChg>
      </pc:sldChg>
      <pc:sldChg chg="addSp modSp add ord modNotesTx">
        <pc:chgData name="Kristin Roswall (RF-SISU Örebro län)" userId="049aee82-1b5f-47eb-aa7b-71bc69bb6f0d" providerId="ADAL" clId="{AC46752E-92F5-4BAD-8077-0A5D92FA508C}" dt="2020-03-04T12:56:25.002" v="1644" actId="20577"/>
        <pc:sldMkLst>
          <pc:docMk/>
          <pc:sldMk cId="875887745" sldId="321"/>
        </pc:sldMkLst>
        <pc:spChg chg="add">
          <ac:chgData name="Kristin Roswall (RF-SISU Örebro län)" userId="049aee82-1b5f-47eb-aa7b-71bc69bb6f0d" providerId="ADAL" clId="{AC46752E-92F5-4BAD-8077-0A5D92FA508C}" dt="2020-02-24T08:22:50.920" v="556"/>
          <ac:spMkLst>
            <pc:docMk/>
            <pc:sldMk cId="875887745" sldId="321"/>
            <ac:spMk id="7" creationId="{8282DA4B-98F7-4C29-B34C-39B37E3074DE}"/>
          </ac:spMkLst>
        </pc:spChg>
        <pc:graphicFrameChg chg="add mod">
          <ac:chgData name="Kristin Roswall (RF-SISU Örebro län)" userId="049aee82-1b5f-47eb-aa7b-71bc69bb6f0d" providerId="ADAL" clId="{AC46752E-92F5-4BAD-8077-0A5D92FA508C}" dt="2020-02-27T16:03:12.827" v="1609" actId="14100"/>
          <ac:graphicFrameMkLst>
            <pc:docMk/>
            <pc:sldMk cId="875887745" sldId="321"/>
            <ac:graphicFrameMk id="5" creationId="{72EF3401-071E-4AAA-9863-1F4C0E15FFC4}"/>
          </ac:graphicFrameMkLst>
        </pc:graphicFrameChg>
        <pc:graphicFrameChg chg="add mod">
          <ac:chgData name="Kristin Roswall (RF-SISU Örebro län)" userId="049aee82-1b5f-47eb-aa7b-71bc69bb6f0d" providerId="ADAL" clId="{AC46752E-92F5-4BAD-8077-0A5D92FA508C}" dt="2020-02-27T16:03:21.557" v="1611" actId="1076"/>
          <ac:graphicFrameMkLst>
            <pc:docMk/>
            <pc:sldMk cId="875887745" sldId="321"/>
            <ac:graphicFrameMk id="6" creationId="{D3286FE0-204A-4F11-9EBF-AD9B87352BB7}"/>
          </ac:graphicFrameMkLst>
        </pc:graphicFrameChg>
      </pc:sldChg>
      <pc:sldChg chg="addSp modSp add ord modNotesTx">
        <pc:chgData name="Kristin Roswall (RF-SISU Örebro län)" userId="049aee82-1b5f-47eb-aa7b-71bc69bb6f0d" providerId="ADAL" clId="{AC46752E-92F5-4BAD-8077-0A5D92FA508C}" dt="2020-02-27T16:02:01.645" v="1601" actId="14100"/>
        <pc:sldMkLst>
          <pc:docMk/>
          <pc:sldMk cId="2423860554" sldId="322"/>
        </pc:sldMkLst>
        <pc:spChg chg="mod">
          <ac:chgData name="Kristin Roswall (RF-SISU Örebro län)" userId="049aee82-1b5f-47eb-aa7b-71bc69bb6f0d" providerId="ADAL" clId="{AC46752E-92F5-4BAD-8077-0A5D92FA508C}" dt="2020-02-24T08:10:29.751" v="176" actId="20577"/>
          <ac:spMkLst>
            <pc:docMk/>
            <pc:sldMk cId="2423860554" sldId="322"/>
            <ac:spMk id="4" creationId="{D442DEB7-D054-4163-A4B3-FA9D80315D17}"/>
          </ac:spMkLst>
        </pc:spChg>
        <pc:spChg chg="add">
          <ac:chgData name="Kristin Roswall (RF-SISU Örebro län)" userId="049aee82-1b5f-47eb-aa7b-71bc69bb6f0d" providerId="ADAL" clId="{AC46752E-92F5-4BAD-8077-0A5D92FA508C}" dt="2020-02-25T14:27:39.989" v="1201"/>
          <ac:spMkLst>
            <pc:docMk/>
            <pc:sldMk cId="2423860554" sldId="322"/>
            <ac:spMk id="6" creationId="{EDEFE67D-84D1-4C4D-9888-F0AAB9C12123}"/>
          </ac:spMkLst>
        </pc:spChg>
        <pc:spChg chg="add mod">
          <ac:chgData name="Kristin Roswall (RF-SISU Örebro län)" userId="049aee82-1b5f-47eb-aa7b-71bc69bb6f0d" providerId="ADAL" clId="{AC46752E-92F5-4BAD-8077-0A5D92FA508C}" dt="2020-02-27T15:23:01.537" v="1545" actId="20577"/>
          <ac:spMkLst>
            <pc:docMk/>
            <pc:sldMk cId="2423860554" sldId="322"/>
            <ac:spMk id="7" creationId="{2CC2DB83-502C-4D35-BFD7-9DB54862E7B2}"/>
          </ac:spMkLst>
        </pc:spChg>
        <pc:graphicFrameChg chg="add mod modGraphic">
          <ac:chgData name="Kristin Roswall (RF-SISU Örebro län)" userId="049aee82-1b5f-47eb-aa7b-71bc69bb6f0d" providerId="ADAL" clId="{AC46752E-92F5-4BAD-8077-0A5D92FA508C}" dt="2020-02-27T16:02:01.645" v="1601" actId="14100"/>
          <ac:graphicFrameMkLst>
            <pc:docMk/>
            <pc:sldMk cId="2423860554" sldId="322"/>
            <ac:graphicFrameMk id="5" creationId="{65C12506-3866-487C-9E3C-967044E6AF37}"/>
          </ac:graphicFrameMkLst>
        </pc:graphicFrameChg>
      </pc:sldChg>
      <pc:sldChg chg="addSp delSp modSp add del">
        <pc:chgData name="Kristin Roswall (RF-SISU Örebro län)" userId="049aee82-1b5f-47eb-aa7b-71bc69bb6f0d" providerId="ADAL" clId="{AC46752E-92F5-4BAD-8077-0A5D92FA508C}" dt="2020-02-26T08:24:50.940" v="1402" actId="2696"/>
        <pc:sldMkLst>
          <pc:docMk/>
          <pc:sldMk cId="1659981636" sldId="323"/>
        </pc:sldMkLst>
        <pc:spChg chg="add del">
          <ac:chgData name="Kristin Roswall (RF-SISU Örebro län)" userId="049aee82-1b5f-47eb-aa7b-71bc69bb6f0d" providerId="ADAL" clId="{AC46752E-92F5-4BAD-8077-0A5D92FA508C}" dt="2020-02-26T08:16:17.442" v="1354" actId="478"/>
          <ac:spMkLst>
            <pc:docMk/>
            <pc:sldMk cId="1659981636" sldId="323"/>
            <ac:spMk id="5" creationId="{25D95745-0FB8-47A0-9931-C21A9C0D1522}"/>
          </ac:spMkLst>
        </pc:spChg>
        <pc:spChg chg="add mod">
          <ac:chgData name="Kristin Roswall (RF-SISU Örebro län)" userId="049aee82-1b5f-47eb-aa7b-71bc69bb6f0d" providerId="ADAL" clId="{AC46752E-92F5-4BAD-8077-0A5D92FA508C}" dt="2020-02-26T08:19:40.058" v="1377" actId="207"/>
          <ac:spMkLst>
            <pc:docMk/>
            <pc:sldMk cId="1659981636" sldId="323"/>
            <ac:spMk id="6" creationId="{08BE2EEA-41FE-4496-8345-28E35231CA22}"/>
          </ac:spMkLst>
        </pc:spChg>
      </pc:sldChg>
      <pc:sldChg chg="addSp modSp add modNotesTx">
        <pc:chgData name="Kristin Roswall (RF-SISU Örebro län)" userId="049aee82-1b5f-47eb-aa7b-71bc69bb6f0d" providerId="ADAL" clId="{AC46752E-92F5-4BAD-8077-0A5D92FA508C}" dt="2020-02-27T15:23:20.506" v="1550" actId="108"/>
        <pc:sldMkLst>
          <pc:docMk/>
          <pc:sldMk cId="2535877057" sldId="324"/>
        </pc:sldMkLst>
        <pc:spChg chg="mod">
          <ac:chgData name="Kristin Roswall (RF-SISU Örebro län)" userId="049aee82-1b5f-47eb-aa7b-71bc69bb6f0d" providerId="ADAL" clId="{AC46752E-92F5-4BAD-8077-0A5D92FA508C}" dt="2020-02-24T08:13:50.660" v="498" actId="20577"/>
          <ac:spMkLst>
            <pc:docMk/>
            <pc:sldMk cId="2535877057" sldId="324"/>
            <ac:spMk id="4" creationId="{D442DEB7-D054-4163-A4B3-FA9D80315D17}"/>
          </ac:spMkLst>
        </pc:spChg>
        <pc:spChg chg="add">
          <ac:chgData name="Kristin Roswall (RF-SISU Örebro län)" userId="049aee82-1b5f-47eb-aa7b-71bc69bb6f0d" providerId="ADAL" clId="{AC46752E-92F5-4BAD-8077-0A5D92FA508C}" dt="2020-02-26T07:31:39.517" v="1289"/>
          <ac:spMkLst>
            <pc:docMk/>
            <pc:sldMk cId="2535877057" sldId="324"/>
            <ac:spMk id="6" creationId="{B39EC609-E8F8-4A1E-8222-CBFB6A2A226D}"/>
          </ac:spMkLst>
        </pc:spChg>
        <pc:graphicFrameChg chg="add mod modGraphic">
          <ac:chgData name="Kristin Roswall (RF-SISU Örebro län)" userId="049aee82-1b5f-47eb-aa7b-71bc69bb6f0d" providerId="ADAL" clId="{AC46752E-92F5-4BAD-8077-0A5D92FA508C}" dt="2020-02-27T15:23:20.506" v="1550" actId="108"/>
          <ac:graphicFrameMkLst>
            <pc:docMk/>
            <pc:sldMk cId="2535877057" sldId="324"/>
            <ac:graphicFrameMk id="5" creationId="{58ED2773-F71C-4277-A2D6-F0F28933EDA1}"/>
          </ac:graphicFrameMkLst>
        </pc:graphicFrameChg>
      </pc:sldChg>
      <pc:sldChg chg="addSp modSp add mod ord modNotesTx">
        <pc:chgData name="Kristin Roswall (RF-SISU Örebro län)" userId="049aee82-1b5f-47eb-aa7b-71bc69bb6f0d" providerId="ADAL" clId="{AC46752E-92F5-4BAD-8077-0A5D92FA508C}" dt="2020-02-27T15:42:54.620" v="1577" actId="14100"/>
        <pc:sldMkLst>
          <pc:docMk/>
          <pc:sldMk cId="1866254457" sldId="325"/>
        </pc:sldMkLst>
        <pc:spChg chg="mod">
          <ac:chgData name="Kristin Roswall (RF-SISU Örebro län)" userId="049aee82-1b5f-47eb-aa7b-71bc69bb6f0d" providerId="ADAL" clId="{AC46752E-92F5-4BAD-8077-0A5D92FA508C}" dt="2020-02-24T08:13:22.386" v="428" actId="20577"/>
          <ac:spMkLst>
            <pc:docMk/>
            <pc:sldMk cId="1866254457" sldId="325"/>
            <ac:spMk id="4" creationId="{D442DEB7-D054-4163-A4B3-FA9D80315D17}"/>
          </ac:spMkLst>
        </pc:spChg>
        <pc:spChg chg="add">
          <ac:chgData name="Kristin Roswall (RF-SISU Örebro län)" userId="049aee82-1b5f-47eb-aa7b-71bc69bb6f0d" providerId="ADAL" clId="{AC46752E-92F5-4BAD-8077-0A5D92FA508C}" dt="2020-02-24T09:28:04.520" v="934"/>
          <ac:spMkLst>
            <pc:docMk/>
            <pc:sldMk cId="1866254457" sldId="325"/>
            <ac:spMk id="6" creationId="{2C69EA7C-09F2-439B-BE1A-34A03CAE120F}"/>
          </ac:spMkLst>
        </pc:spChg>
        <pc:graphicFrameChg chg="add mod">
          <ac:chgData name="Kristin Roswall (RF-SISU Örebro län)" userId="049aee82-1b5f-47eb-aa7b-71bc69bb6f0d" providerId="ADAL" clId="{AC46752E-92F5-4BAD-8077-0A5D92FA508C}" dt="2020-02-27T15:42:54.620" v="1577" actId="14100"/>
          <ac:graphicFrameMkLst>
            <pc:docMk/>
            <pc:sldMk cId="1866254457" sldId="325"/>
            <ac:graphicFrameMk id="5" creationId="{4328C0E9-0B78-4B3F-81C4-E545270EECF9}"/>
          </ac:graphicFrameMkLst>
        </pc:graphicFrameChg>
      </pc:sldChg>
      <pc:sldChg chg="addSp delSp modSp add mod modNotesTx">
        <pc:chgData name="Kristin Roswall (RF-SISU Örebro län)" userId="049aee82-1b5f-47eb-aa7b-71bc69bb6f0d" providerId="ADAL" clId="{AC46752E-92F5-4BAD-8077-0A5D92FA508C}" dt="2020-02-27T16:01:07.154" v="1587" actId="14100"/>
        <pc:sldMkLst>
          <pc:docMk/>
          <pc:sldMk cId="3733538514" sldId="326"/>
        </pc:sldMkLst>
        <pc:spChg chg="del">
          <ac:chgData name="Kristin Roswall (RF-SISU Örebro län)" userId="049aee82-1b5f-47eb-aa7b-71bc69bb6f0d" providerId="ADAL" clId="{AC46752E-92F5-4BAD-8077-0A5D92FA508C}" dt="2020-02-24T08:12:51.850" v="389"/>
          <ac:spMkLst>
            <pc:docMk/>
            <pc:sldMk cId="3733538514" sldId="326"/>
            <ac:spMk id="4" creationId="{D442DEB7-D054-4163-A4B3-FA9D80315D17}"/>
          </ac:spMkLst>
        </pc:spChg>
        <pc:spChg chg="add mod">
          <ac:chgData name="Kristin Roswall (RF-SISU Örebro län)" userId="049aee82-1b5f-47eb-aa7b-71bc69bb6f0d" providerId="ADAL" clId="{AC46752E-92F5-4BAD-8077-0A5D92FA508C}" dt="2020-02-24T08:12:59.651" v="396" actId="20577"/>
          <ac:spMkLst>
            <pc:docMk/>
            <pc:sldMk cId="3733538514" sldId="326"/>
            <ac:spMk id="5" creationId="{07117298-AD94-469D-97B8-E9258D5F1563}"/>
          </ac:spMkLst>
        </pc:spChg>
        <pc:spChg chg="add">
          <ac:chgData name="Kristin Roswall (RF-SISU Örebro län)" userId="049aee82-1b5f-47eb-aa7b-71bc69bb6f0d" providerId="ADAL" clId="{AC46752E-92F5-4BAD-8077-0A5D92FA508C}" dt="2020-02-24T09:25:22.781" v="914"/>
          <ac:spMkLst>
            <pc:docMk/>
            <pc:sldMk cId="3733538514" sldId="326"/>
            <ac:spMk id="7" creationId="{39133753-B750-40C8-8D03-05A0A6CFD9CB}"/>
          </ac:spMkLst>
        </pc:spChg>
        <pc:graphicFrameChg chg="add mod">
          <ac:chgData name="Kristin Roswall (RF-SISU Örebro län)" userId="049aee82-1b5f-47eb-aa7b-71bc69bb6f0d" providerId="ADAL" clId="{AC46752E-92F5-4BAD-8077-0A5D92FA508C}" dt="2020-02-27T16:01:07.154" v="1587" actId="14100"/>
          <ac:graphicFrameMkLst>
            <pc:docMk/>
            <pc:sldMk cId="3733538514" sldId="326"/>
            <ac:graphicFrameMk id="6" creationId="{60DC27CD-A60F-4FF4-9310-6E66C51CC7DE}"/>
          </ac:graphicFrameMkLst>
        </pc:graphicFrameChg>
      </pc:sldChg>
      <pc:sldChg chg="addSp modSp add mod modNotesTx">
        <pc:chgData name="Kristin Roswall (RF-SISU Örebro län)" userId="049aee82-1b5f-47eb-aa7b-71bc69bb6f0d" providerId="ADAL" clId="{AC46752E-92F5-4BAD-8077-0A5D92FA508C}" dt="2020-02-27T16:01:12.941" v="1589" actId="14100"/>
        <pc:sldMkLst>
          <pc:docMk/>
          <pc:sldMk cId="1697411141" sldId="327"/>
        </pc:sldMkLst>
        <pc:spChg chg="mod">
          <ac:chgData name="Kristin Roswall (RF-SISU Örebro län)" userId="049aee82-1b5f-47eb-aa7b-71bc69bb6f0d" providerId="ADAL" clId="{AC46752E-92F5-4BAD-8077-0A5D92FA508C}" dt="2020-02-24T08:12:27.234" v="386" actId="14100"/>
          <ac:spMkLst>
            <pc:docMk/>
            <pc:sldMk cId="1697411141" sldId="327"/>
            <ac:spMk id="4" creationId="{D442DEB7-D054-4163-A4B3-FA9D80315D17}"/>
          </ac:spMkLst>
        </pc:spChg>
        <pc:spChg chg="add">
          <ac:chgData name="Kristin Roswall (RF-SISU Örebro län)" userId="049aee82-1b5f-47eb-aa7b-71bc69bb6f0d" providerId="ADAL" clId="{AC46752E-92F5-4BAD-8077-0A5D92FA508C}" dt="2020-02-24T09:19:44.713" v="781"/>
          <ac:spMkLst>
            <pc:docMk/>
            <pc:sldMk cId="1697411141" sldId="327"/>
            <ac:spMk id="6" creationId="{3BA76D87-AFD0-4A70-8A1C-2E1D26BC9439}"/>
          </ac:spMkLst>
        </pc:spChg>
        <pc:graphicFrameChg chg="add mod">
          <ac:chgData name="Kristin Roswall (RF-SISU Örebro län)" userId="049aee82-1b5f-47eb-aa7b-71bc69bb6f0d" providerId="ADAL" clId="{AC46752E-92F5-4BAD-8077-0A5D92FA508C}" dt="2020-02-27T16:01:12.941" v="1589" actId="14100"/>
          <ac:graphicFrameMkLst>
            <pc:docMk/>
            <pc:sldMk cId="1697411141" sldId="327"/>
            <ac:graphicFrameMk id="5" creationId="{EEACBF76-9F66-4A0A-B08F-6BFCF8E83B05}"/>
          </ac:graphicFrameMkLst>
        </pc:graphicFrameChg>
      </pc:sldChg>
      <pc:sldChg chg="addSp modSp add mod modNotesTx">
        <pc:chgData name="Kristin Roswall (RF-SISU Örebro län)" userId="049aee82-1b5f-47eb-aa7b-71bc69bb6f0d" providerId="ADAL" clId="{AC46752E-92F5-4BAD-8077-0A5D92FA508C}" dt="2020-02-27T16:01:21.054" v="1591" actId="14100"/>
        <pc:sldMkLst>
          <pc:docMk/>
          <pc:sldMk cId="2071058473" sldId="328"/>
        </pc:sldMkLst>
        <pc:spChg chg="mod">
          <ac:chgData name="Kristin Roswall (RF-SISU Örebro län)" userId="049aee82-1b5f-47eb-aa7b-71bc69bb6f0d" providerId="ADAL" clId="{AC46752E-92F5-4BAD-8077-0A5D92FA508C}" dt="2020-02-24T08:11:54.707" v="329" actId="20577"/>
          <ac:spMkLst>
            <pc:docMk/>
            <pc:sldMk cId="2071058473" sldId="328"/>
            <ac:spMk id="4" creationId="{D442DEB7-D054-4163-A4B3-FA9D80315D17}"/>
          </ac:spMkLst>
        </pc:spChg>
        <pc:spChg chg="add">
          <ac:chgData name="Kristin Roswall (RF-SISU Örebro län)" userId="049aee82-1b5f-47eb-aa7b-71bc69bb6f0d" providerId="ADAL" clId="{AC46752E-92F5-4BAD-8077-0A5D92FA508C}" dt="2020-02-24T08:28:16.717" v="672"/>
          <ac:spMkLst>
            <pc:docMk/>
            <pc:sldMk cId="2071058473" sldId="328"/>
            <ac:spMk id="6" creationId="{6E3DD1CE-C8FC-48A9-A1EA-1913993D2FE8}"/>
          </ac:spMkLst>
        </pc:spChg>
        <pc:graphicFrameChg chg="add mod">
          <ac:chgData name="Kristin Roswall (RF-SISU Örebro län)" userId="049aee82-1b5f-47eb-aa7b-71bc69bb6f0d" providerId="ADAL" clId="{AC46752E-92F5-4BAD-8077-0A5D92FA508C}" dt="2020-02-27T16:01:21.054" v="1591" actId="14100"/>
          <ac:graphicFrameMkLst>
            <pc:docMk/>
            <pc:sldMk cId="2071058473" sldId="328"/>
            <ac:graphicFrameMk id="5" creationId="{8C208E6B-84EE-4B1C-ADDF-54C86A02159F}"/>
          </ac:graphicFrameMkLst>
        </pc:graphicFrameChg>
      </pc:sldChg>
      <pc:sldChg chg="addSp modSp add mod modNotesTx">
        <pc:chgData name="Kristin Roswall (RF-SISU Örebro län)" userId="049aee82-1b5f-47eb-aa7b-71bc69bb6f0d" providerId="ADAL" clId="{AC46752E-92F5-4BAD-8077-0A5D92FA508C}" dt="2020-02-27T16:01:29.737" v="1593" actId="14100"/>
        <pc:sldMkLst>
          <pc:docMk/>
          <pc:sldMk cId="3854508067" sldId="329"/>
        </pc:sldMkLst>
        <pc:spChg chg="mod">
          <ac:chgData name="Kristin Roswall (RF-SISU Örebro län)" userId="049aee82-1b5f-47eb-aa7b-71bc69bb6f0d" providerId="ADAL" clId="{AC46752E-92F5-4BAD-8077-0A5D92FA508C}" dt="2020-02-24T08:11:35.181" v="298" actId="20577"/>
          <ac:spMkLst>
            <pc:docMk/>
            <pc:sldMk cId="3854508067" sldId="329"/>
            <ac:spMk id="4" creationId="{D442DEB7-D054-4163-A4B3-FA9D80315D17}"/>
          </ac:spMkLst>
        </pc:spChg>
        <pc:spChg chg="add mod">
          <ac:chgData name="Kristin Roswall (RF-SISU Örebro län)" userId="049aee82-1b5f-47eb-aa7b-71bc69bb6f0d" providerId="ADAL" clId="{AC46752E-92F5-4BAD-8077-0A5D92FA508C}" dt="2020-02-24T08:24:26.027" v="565" actId="20577"/>
          <ac:spMkLst>
            <pc:docMk/>
            <pc:sldMk cId="3854508067" sldId="329"/>
            <ac:spMk id="6" creationId="{993A5FDE-1C1A-4407-B7A2-13A8FA65397F}"/>
          </ac:spMkLst>
        </pc:spChg>
        <pc:graphicFrameChg chg="add mod">
          <ac:chgData name="Kristin Roswall (RF-SISU Örebro län)" userId="049aee82-1b5f-47eb-aa7b-71bc69bb6f0d" providerId="ADAL" clId="{AC46752E-92F5-4BAD-8077-0A5D92FA508C}" dt="2020-02-27T16:01:29.737" v="1593" actId="14100"/>
          <ac:graphicFrameMkLst>
            <pc:docMk/>
            <pc:sldMk cId="3854508067" sldId="329"/>
            <ac:graphicFrameMk id="5" creationId="{82B1C9EC-034D-4E25-AEDE-4A8D1DEE0BA1}"/>
          </ac:graphicFrameMkLst>
        </pc:graphicFrameChg>
      </pc:sldChg>
      <pc:sldChg chg="addSp modSp add mod ord modNotesTx">
        <pc:chgData name="Kristin Roswall (RF-SISU Örebro län)" userId="049aee82-1b5f-47eb-aa7b-71bc69bb6f0d" providerId="ADAL" clId="{AC46752E-92F5-4BAD-8077-0A5D92FA508C}" dt="2020-02-27T16:01:45.278" v="1597" actId="14100"/>
        <pc:sldMkLst>
          <pc:docMk/>
          <pc:sldMk cId="520566419" sldId="330"/>
        </pc:sldMkLst>
        <pc:spChg chg="mod">
          <ac:chgData name="Kristin Roswall (RF-SISU Örebro län)" userId="049aee82-1b5f-47eb-aa7b-71bc69bb6f0d" providerId="ADAL" clId="{AC46752E-92F5-4BAD-8077-0A5D92FA508C}" dt="2020-02-24T08:11:06.969" v="249" actId="20577"/>
          <ac:spMkLst>
            <pc:docMk/>
            <pc:sldMk cId="520566419" sldId="330"/>
            <ac:spMk id="4" creationId="{D442DEB7-D054-4163-A4B3-FA9D80315D17}"/>
          </ac:spMkLst>
        </pc:spChg>
        <pc:spChg chg="add">
          <ac:chgData name="Kristin Roswall (RF-SISU Örebro län)" userId="049aee82-1b5f-47eb-aa7b-71bc69bb6f0d" providerId="ADAL" clId="{AC46752E-92F5-4BAD-8077-0A5D92FA508C}" dt="2020-02-25T15:00:07.546" v="1274"/>
          <ac:spMkLst>
            <pc:docMk/>
            <pc:sldMk cId="520566419" sldId="330"/>
            <ac:spMk id="6" creationId="{08948F49-6CEB-458B-ADFA-2619361B5889}"/>
          </ac:spMkLst>
        </pc:spChg>
        <pc:graphicFrameChg chg="add mod">
          <ac:chgData name="Kristin Roswall (RF-SISU Örebro län)" userId="049aee82-1b5f-47eb-aa7b-71bc69bb6f0d" providerId="ADAL" clId="{AC46752E-92F5-4BAD-8077-0A5D92FA508C}" dt="2020-02-27T16:01:45.278" v="1597" actId="14100"/>
          <ac:graphicFrameMkLst>
            <pc:docMk/>
            <pc:sldMk cId="520566419" sldId="330"/>
            <ac:graphicFrameMk id="5" creationId="{EBAD26A5-9E22-42CB-B0A9-38B9079493D6}"/>
          </ac:graphicFrameMkLst>
        </pc:graphicFrameChg>
      </pc:sldChg>
      <pc:sldChg chg="addSp modSp add mod ord modNotesTx">
        <pc:chgData name="Kristin Roswall (RF-SISU Örebro län)" userId="049aee82-1b5f-47eb-aa7b-71bc69bb6f0d" providerId="ADAL" clId="{AC46752E-92F5-4BAD-8077-0A5D92FA508C}" dt="2020-02-27T16:01:52.441" v="1598" actId="14100"/>
        <pc:sldMkLst>
          <pc:docMk/>
          <pc:sldMk cId="4114369821" sldId="331"/>
        </pc:sldMkLst>
        <pc:spChg chg="mod">
          <ac:chgData name="Kristin Roswall (RF-SISU Örebro län)" userId="049aee82-1b5f-47eb-aa7b-71bc69bb6f0d" providerId="ADAL" clId="{AC46752E-92F5-4BAD-8077-0A5D92FA508C}" dt="2020-02-24T08:10:47.958" v="209" actId="20577"/>
          <ac:spMkLst>
            <pc:docMk/>
            <pc:sldMk cId="4114369821" sldId="331"/>
            <ac:spMk id="4" creationId="{D442DEB7-D054-4163-A4B3-FA9D80315D17}"/>
          </ac:spMkLst>
        </pc:spChg>
        <pc:spChg chg="add">
          <ac:chgData name="Kristin Roswall (RF-SISU Örebro län)" userId="049aee82-1b5f-47eb-aa7b-71bc69bb6f0d" providerId="ADAL" clId="{AC46752E-92F5-4BAD-8077-0A5D92FA508C}" dt="2020-02-25T14:58:14.148" v="1263"/>
          <ac:spMkLst>
            <pc:docMk/>
            <pc:sldMk cId="4114369821" sldId="331"/>
            <ac:spMk id="6" creationId="{A747F7EB-848B-4EBD-A695-E6D18B148D9D}"/>
          </ac:spMkLst>
        </pc:spChg>
        <pc:graphicFrameChg chg="add mod">
          <ac:chgData name="Kristin Roswall (RF-SISU Örebro län)" userId="049aee82-1b5f-47eb-aa7b-71bc69bb6f0d" providerId="ADAL" clId="{AC46752E-92F5-4BAD-8077-0A5D92FA508C}" dt="2020-02-27T16:01:52.441" v="1598" actId="14100"/>
          <ac:graphicFrameMkLst>
            <pc:docMk/>
            <pc:sldMk cId="4114369821" sldId="331"/>
            <ac:graphicFrameMk id="5" creationId="{32520543-1966-47AC-ACC7-554AAD98E7B4}"/>
          </ac:graphicFrameMkLst>
        </pc:graphicFrameChg>
      </pc:sldChg>
      <pc:sldChg chg="add">
        <pc:chgData name="Kristin Roswall (RF-SISU Örebro län)" userId="049aee82-1b5f-47eb-aa7b-71bc69bb6f0d" providerId="ADAL" clId="{AC46752E-92F5-4BAD-8077-0A5D92FA508C}" dt="2020-03-04T14:48:27.211" v="1645"/>
        <pc:sldMkLst>
          <pc:docMk/>
          <pc:sldMk cId="1632489633" sldId="332"/>
        </pc:sldMkLst>
      </pc:sldChg>
    </pc:docChg>
  </pc:docChgLst>
  <pc:docChgLst>
    <pc:chgData name="Elias Lindholm (RF-SISU Örebro län)" userId="6a77b591-e6f1-4990-861c-48d4a1817e4d" providerId="ADAL" clId="{59ED744B-3F18-41ED-9E90-0C5FF24484DD}"/>
    <pc:docChg chg="modSld">
      <pc:chgData name="Elias Lindholm (RF-SISU Örebro län)" userId="6a77b591-e6f1-4990-861c-48d4a1817e4d" providerId="ADAL" clId="{59ED744B-3F18-41ED-9E90-0C5FF24484DD}" dt="2020-01-16T10:18:36.377" v="0" actId="2711"/>
      <pc:docMkLst>
        <pc:docMk/>
      </pc:docMkLst>
      <pc:sldChg chg="modSp">
        <pc:chgData name="Elias Lindholm (RF-SISU Örebro län)" userId="6a77b591-e6f1-4990-861c-48d4a1817e4d" providerId="ADAL" clId="{59ED744B-3F18-41ED-9E90-0C5FF24484DD}" dt="2020-01-16T10:18:36.377" v="0" actId="2711"/>
        <pc:sldMkLst>
          <pc:docMk/>
          <pc:sldMk cId="78061062" sldId="285"/>
        </pc:sldMkLst>
        <pc:spChg chg="mod">
          <ac:chgData name="Elias Lindholm (RF-SISU Örebro län)" userId="6a77b591-e6f1-4990-861c-48d4a1817e4d" providerId="ADAL" clId="{59ED744B-3F18-41ED-9E90-0C5FF24484DD}" dt="2020-01-16T10:18:36.377" v="0" actId="2711"/>
          <ac:spMkLst>
            <pc:docMk/>
            <pc:sldMk cId="78061062" sldId="285"/>
            <ac:spMk id="3" creationId="{1025ED35-1680-4ACA-B355-48F6A9E1D124}"/>
          </ac:spMkLst>
        </pc:spChg>
      </pc:sldChg>
    </pc:docChg>
  </pc:docChgLst>
  <pc:docChgLst>
    <pc:chgData name="Anja Ek (RF-SISU Örebro län)" userId="8c263450-846b-449d-9865-22965254fe38" providerId="ADAL" clId="{E10879A1-2740-450F-8C0F-374CF0B567D0}"/>
    <pc:docChg chg="modSld">
      <pc:chgData name="Anja Ek (RF-SISU Örebro län)" userId="8c263450-846b-449d-9865-22965254fe38" providerId="ADAL" clId="{E10879A1-2740-450F-8C0F-374CF0B567D0}" dt="2020-01-15T09:40:56.305" v="39" actId="20577"/>
      <pc:docMkLst>
        <pc:docMk/>
      </pc:docMkLst>
      <pc:sldChg chg="modSp">
        <pc:chgData name="Anja Ek (RF-SISU Örebro län)" userId="8c263450-846b-449d-9865-22965254fe38" providerId="ADAL" clId="{E10879A1-2740-450F-8C0F-374CF0B567D0}" dt="2020-01-15T09:40:56.305" v="39" actId="20577"/>
        <pc:sldMkLst>
          <pc:docMk/>
          <pc:sldMk cId="3249139134" sldId="284"/>
        </pc:sldMkLst>
        <pc:spChg chg="mod">
          <ac:chgData name="Anja Ek (RF-SISU Örebro län)" userId="8c263450-846b-449d-9865-22965254fe38" providerId="ADAL" clId="{E10879A1-2740-450F-8C0F-374CF0B567D0}" dt="2020-01-15T09:40:56.305" v="39" actId="20577"/>
          <ac:spMkLst>
            <pc:docMk/>
            <pc:sldMk cId="3249139134" sldId="284"/>
            <ac:spMk id="3" creationId="{96A058DD-0A75-4E5C-829F-3CB5E33E9A55}"/>
          </ac:spMkLst>
        </pc:spChg>
      </pc:sldChg>
    </pc:docChg>
  </pc:docChgLst>
  <pc:docChgLst>
    <pc:chgData name="Lucas Forsberg (RF-SISU Örebro Län)" userId="S::lucas.forsberg@rfsisu.se::8389ac24-e803-46d6-a11c-cba2dd639827" providerId="AD" clId="Web-{FD534C9B-E7AB-4A7D-AAE5-206AD5CC3C56}"/>
    <pc:docChg chg="modSld">
      <pc:chgData name="Lucas Forsberg (RF-SISU Örebro Län)" userId="S::lucas.forsberg@rfsisu.se::8389ac24-e803-46d6-a11c-cba2dd639827" providerId="AD" clId="Web-{FD534C9B-E7AB-4A7D-AAE5-206AD5CC3C56}" dt="2020-02-18T14:23:26.175" v="9" actId="1076"/>
      <pc:docMkLst>
        <pc:docMk/>
      </pc:docMkLst>
      <pc:sldChg chg="addSp modSp">
        <pc:chgData name="Lucas Forsberg (RF-SISU Örebro Län)" userId="S::lucas.forsberg@rfsisu.se::8389ac24-e803-46d6-a11c-cba2dd639827" providerId="AD" clId="Web-{FD534C9B-E7AB-4A7D-AAE5-206AD5CC3C56}" dt="2020-02-18T14:23:26.175" v="9" actId="1076"/>
        <pc:sldMkLst>
          <pc:docMk/>
          <pc:sldMk cId="405632383" sldId="304"/>
        </pc:sldMkLst>
        <pc:spChg chg="mod">
          <ac:chgData name="Lucas Forsberg (RF-SISU Örebro Län)" userId="S::lucas.forsberg@rfsisu.se::8389ac24-e803-46d6-a11c-cba2dd639827" providerId="AD" clId="Web-{FD534C9B-E7AB-4A7D-AAE5-206AD5CC3C56}" dt="2020-02-18T14:23:08.144" v="6" actId="20577"/>
          <ac:spMkLst>
            <pc:docMk/>
            <pc:sldMk cId="405632383" sldId="304"/>
            <ac:spMk id="4" creationId="{D442DEB7-D054-4163-A4B3-FA9D80315D17}"/>
          </ac:spMkLst>
        </pc:spChg>
        <pc:picChg chg="add mod">
          <ac:chgData name="Lucas Forsberg (RF-SISU Örebro Län)" userId="S::lucas.forsberg@rfsisu.se::8389ac24-e803-46d6-a11c-cba2dd639827" providerId="AD" clId="Web-{FD534C9B-E7AB-4A7D-AAE5-206AD5CC3C56}" dt="2020-02-18T14:23:26.175" v="9" actId="1076"/>
          <ac:picMkLst>
            <pc:docMk/>
            <pc:sldMk cId="405632383" sldId="304"/>
            <ac:picMk id="2" creationId="{55C8BA77-5AFD-40D5-91C9-2BCB3E8F7779}"/>
          </ac:picMkLst>
        </pc:picChg>
      </pc:sldChg>
    </pc:docChg>
  </pc:docChgLst>
  <pc:docChgLst>
    <pc:chgData name="Lucas Forsberg (RF-SISU Örebro Län)" userId="S::lucas.forsberg@rfsisu.se::8389ac24-e803-46d6-a11c-cba2dd639827" providerId="AD" clId="Web-{6B0CE13D-F6A6-4A60-868E-EFBE76679A5E}"/>
    <pc:docChg chg="modSld">
      <pc:chgData name="Lucas Forsberg (RF-SISU Örebro Län)" userId="S::lucas.forsberg@rfsisu.se::8389ac24-e803-46d6-a11c-cba2dd639827" providerId="AD" clId="Web-{6B0CE13D-F6A6-4A60-868E-EFBE76679A5E}" dt="2020-02-21T09:12:06.079" v="1" actId="20577"/>
      <pc:docMkLst>
        <pc:docMk/>
      </pc:docMkLst>
      <pc:sldChg chg="modSp">
        <pc:chgData name="Lucas Forsberg (RF-SISU Örebro Län)" userId="S::lucas.forsberg@rfsisu.se::8389ac24-e803-46d6-a11c-cba2dd639827" providerId="AD" clId="Web-{6B0CE13D-F6A6-4A60-868E-EFBE76679A5E}" dt="2020-02-21T09:12:06.079" v="1" actId="20577"/>
        <pc:sldMkLst>
          <pc:docMk/>
          <pc:sldMk cId="405632383" sldId="304"/>
        </pc:sldMkLst>
        <pc:spChg chg="mod">
          <ac:chgData name="Lucas Forsberg (RF-SISU Örebro Län)" userId="S::lucas.forsberg@rfsisu.se::8389ac24-e803-46d6-a11c-cba2dd639827" providerId="AD" clId="Web-{6B0CE13D-F6A6-4A60-868E-EFBE76679A5E}" dt="2020-02-21T09:12:06.079" v="1" actId="20577"/>
          <ac:spMkLst>
            <pc:docMk/>
            <pc:sldMk cId="405632383" sldId="304"/>
            <ac:spMk id="4" creationId="{D442DEB7-D054-4163-A4B3-FA9D80315D17}"/>
          </ac:spMkLst>
        </pc:spChg>
        <pc:picChg chg="mod">
          <ac:chgData name="Lucas Forsberg (RF-SISU Örebro Län)" userId="S::lucas.forsberg@rfsisu.se::8389ac24-e803-46d6-a11c-cba2dd639827" providerId="AD" clId="Web-{6B0CE13D-F6A6-4A60-868E-EFBE76679A5E}" dt="2020-02-21T09:11:43.188" v="0" actId="1076"/>
          <ac:picMkLst>
            <pc:docMk/>
            <pc:sldMk cId="405632383" sldId="304"/>
            <ac:picMk id="2" creationId="{55C8BA77-5AFD-40D5-91C9-2BCB3E8F7779}"/>
          </ac:picMkLst>
        </pc:picChg>
      </pc:sldChg>
    </pc:docChg>
  </pc:docChgLst>
  <pc:docChgLst>
    <pc:chgData name="Lucas Forsberg (RF-SISU Örebro Län)" userId="S::lucas.forsberg@rfsisu.se::8389ac24-e803-46d6-a11c-cba2dd639827" providerId="AD" clId="Web-{AB6A4BCE-A2E2-4CB1-9537-C5AF96996904}"/>
    <pc:docChg chg="modSld">
      <pc:chgData name="Lucas Forsberg (RF-SISU Örebro Län)" userId="S::lucas.forsberg@rfsisu.se::8389ac24-e803-46d6-a11c-cba2dd639827" providerId="AD" clId="Web-{AB6A4BCE-A2E2-4CB1-9537-C5AF96996904}" dt="2020-02-24T12:58:55.017" v="2" actId="1076"/>
      <pc:docMkLst>
        <pc:docMk/>
      </pc:docMkLst>
      <pc:sldChg chg="modSp">
        <pc:chgData name="Lucas Forsberg (RF-SISU Örebro Län)" userId="S::lucas.forsberg@rfsisu.se::8389ac24-e803-46d6-a11c-cba2dd639827" providerId="AD" clId="Web-{AB6A4BCE-A2E2-4CB1-9537-C5AF96996904}" dt="2020-02-24T12:58:55.017" v="2" actId="1076"/>
        <pc:sldMkLst>
          <pc:docMk/>
          <pc:sldMk cId="405632383" sldId="304"/>
        </pc:sldMkLst>
        <pc:spChg chg="mod">
          <ac:chgData name="Lucas Forsberg (RF-SISU Örebro Län)" userId="S::lucas.forsberg@rfsisu.se::8389ac24-e803-46d6-a11c-cba2dd639827" providerId="AD" clId="Web-{AB6A4BCE-A2E2-4CB1-9537-C5AF96996904}" dt="2020-02-24T12:58:55.017" v="2" actId="1076"/>
          <ac:spMkLst>
            <pc:docMk/>
            <pc:sldMk cId="405632383" sldId="304"/>
            <ac:spMk id="5" creationId="{ED3396D2-2752-4075-A79E-5CAB76EC2BE4}"/>
          </ac:spMkLst>
        </pc:spChg>
        <pc:picChg chg="mod">
          <ac:chgData name="Lucas Forsberg (RF-SISU Örebro Län)" userId="S::lucas.forsberg@rfsisu.se::8389ac24-e803-46d6-a11c-cba2dd639827" providerId="AD" clId="Web-{AB6A4BCE-A2E2-4CB1-9537-C5AF96996904}" dt="2020-02-24T12:58:50.857" v="1" actId="1076"/>
          <ac:picMkLst>
            <pc:docMk/>
            <pc:sldMk cId="405632383" sldId="304"/>
            <ac:picMk id="7" creationId="{ADE6E72A-A7BB-450D-92C2-76E818F287CD}"/>
          </ac:picMkLst>
        </pc:picChg>
      </pc:sldChg>
    </pc:docChg>
  </pc:docChgLst>
  <pc:docChgLst>
    <pc:chgData name="Isabelle Olsson (RF-SISU Örebro län)" userId="87b87282-76b1-490b-9c96-3efcbff55cb0" providerId="ADAL" clId="{70FA5432-39BE-4F0F-86F6-33DD33591B25}"/>
    <pc:docChg chg="undo custSel addSld delSld modSld sldOrd modSection">
      <pc:chgData name="Isabelle Olsson (RF-SISU Örebro län)" userId="87b87282-76b1-490b-9c96-3efcbff55cb0" providerId="ADAL" clId="{70FA5432-39BE-4F0F-86F6-33DD33591B25}" dt="2020-02-04T14:56:26.541" v="378" actId="20577"/>
      <pc:docMkLst>
        <pc:docMk/>
      </pc:docMkLst>
      <pc:sldChg chg="addSp delSp modSp">
        <pc:chgData name="Isabelle Olsson (RF-SISU Örebro län)" userId="87b87282-76b1-490b-9c96-3efcbff55cb0" providerId="ADAL" clId="{70FA5432-39BE-4F0F-86F6-33DD33591B25}" dt="2020-02-04T14:55:45.219" v="358" actId="20577"/>
        <pc:sldMkLst>
          <pc:docMk/>
          <pc:sldMk cId="3249139134" sldId="284"/>
        </pc:sldMkLst>
        <pc:spChg chg="mod">
          <ac:chgData name="Isabelle Olsson (RF-SISU Örebro län)" userId="87b87282-76b1-490b-9c96-3efcbff55cb0" providerId="ADAL" clId="{70FA5432-39BE-4F0F-86F6-33DD33591B25}" dt="2020-02-04T14:55:45.219" v="358" actId="20577"/>
          <ac:spMkLst>
            <pc:docMk/>
            <pc:sldMk cId="3249139134" sldId="284"/>
            <ac:spMk id="3" creationId="{96A058DD-0A75-4E5C-829F-3CB5E33E9A55}"/>
          </ac:spMkLst>
        </pc:spChg>
        <pc:spChg chg="add del mod">
          <ac:chgData name="Isabelle Olsson (RF-SISU Örebro län)" userId="87b87282-76b1-490b-9c96-3efcbff55cb0" providerId="ADAL" clId="{70FA5432-39BE-4F0F-86F6-33DD33591B25}" dt="2020-02-04T14:04:55.287" v="24" actId="478"/>
          <ac:spMkLst>
            <pc:docMk/>
            <pc:sldMk cId="3249139134" sldId="284"/>
            <ac:spMk id="5" creationId="{558C0ABC-ADBA-4336-A27A-536CA87A3519}"/>
          </ac:spMkLst>
        </pc:spChg>
        <pc:spChg chg="add mod ord">
          <ac:chgData name="Isabelle Olsson (RF-SISU Örebro län)" userId="87b87282-76b1-490b-9c96-3efcbff55cb0" providerId="ADAL" clId="{70FA5432-39BE-4F0F-86F6-33DD33591B25}" dt="2020-02-04T14:06:02.801" v="34" actId="171"/>
          <ac:spMkLst>
            <pc:docMk/>
            <pc:sldMk cId="3249139134" sldId="284"/>
            <ac:spMk id="6" creationId="{B3CDD34A-55D6-46B2-B1AC-986AC04CF78A}"/>
          </ac:spMkLst>
        </pc:spChg>
        <pc:picChg chg="add mod ord">
          <ac:chgData name="Isabelle Olsson (RF-SISU Örebro län)" userId="87b87282-76b1-490b-9c96-3efcbff55cb0" providerId="ADAL" clId="{70FA5432-39BE-4F0F-86F6-33DD33591B25}" dt="2020-02-04T14:05:43.999" v="33" actId="166"/>
          <ac:picMkLst>
            <pc:docMk/>
            <pc:sldMk cId="3249139134" sldId="284"/>
            <ac:picMk id="4" creationId="{8E47A61C-7B8E-4A92-90B4-7F7E3EF8C4C5}"/>
          </ac:picMkLst>
        </pc:picChg>
      </pc:sldChg>
      <pc:sldChg chg="addSp ord">
        <pc:chgData name="Isabelle Olsson (RF-SISU Örebro län)" userId="87b87282-76b1-490b-9c96-3efcbff55cb0" providerId="ADAL" clId="{70FA5432-39BE-4F0F-86F6-33DD33591B25}" dt="2020-02-04T14:17:41.591" v="176"/>
        <pc:sldMkLst>
          <pc:docMk/>
          <pc:sldMk cId="78061062" sldId="285"/>
        </pc:sldMkLst>
        <pc:picChg chg="add">
          <ac:chgData name="Isabelle Olsson (RF-SISU Örebro län)" userId="87b87282-76b1-490b-9c96-3efcbff55cb0" providerId="ADAL" clId="{70FA5432-39BE-4F0F-86F6-33DD33591B25}" dt="2020-02-04T14:07:06.316" v="48"/>
          <ac:picMkLst>
            <pc:docMk/>
            <pc:sldMk cId="78061062" sldId="285"/>
            <ac:picMk id="4" creationId="{785E5F61-B952-46D7-A525-247C6CC02F4F}"/>
          </ac:picMkLst>
        </pc:picChg>
      </pc:sldChg>
      <pc:sldChg chg="addSp ord">
        <pc:chgData name="Isabelle Olsson (RF-SISU Örebro län)" userId="87b87282-76b1-490b-9c96-3efcbff55cb0" providerId="ADAL" clId="{70FA5432-39BE-4F0F-86F6-33DD33591B25}" dt="2020-02-04T14:17:41.591" v="176"/>
        <pc:sldMkLst>
          <pc:docMk/>
          <pc:sldMk cId="3065311605" sldId="286"/>
        </pc:sldMkLst>
        <pc:picChg chg="add">
          <ac:chgData name="Isabelle Olsson (RF-SISU Örebro län)" userId="87b87282-76b1-490b-9c96-3efcbff55cb0" providerId="ADAL" clId="{70FA5432-39BE-4F0F-86F6-33DD33591B25}" dt="2020-02-04T14:07:21.670" v="49"/>
          <ac:picMkLst>
            <pc:docMk/>
            <pc:sldMk cId="3065311605" sldId="286"/>
            <ac:picMk id="5" creationId="{A9ED016F-4101-4056-8CDC-A94E3A234BAA}"/>
          </ac:picMkLst>
        </pc:picChg>
      </pc:sldChg>
      <pc:sldChg chg="addSp modSp ord">
        <pc:chgData name="Isabelle Olsson (RF-SISU Örebro län)" userId="87b87282-76b1-490b-9c96-3efcbff55cb0" providerId="ADAL" clId="{70FA5432-39BE-4F0F-86F6-33DD33591B25}" dt="2020-02-04T14:56:26.541" v="378" actId="20577"/>
        <pc:sldMkLst>
          <pc:docMk/>
          <pc:sldMk cId="1751663995" sldId="287"/>
        </pc:sldMkLst>
        <pc:spChg chg="mod">
          <ac:chgData name="Isabelle Olsson (RF-SISU Örebro län)" userId="87b87282-76b1-490b-9c96-3efcbff55cb0" providerId="ADAL" clId="{70FA5432-39BE-4F0F-86F6-33DD33591B25}" dt="2020-02-04T14:56:26.541" v="378" actId="20577"/>
          <ac:spMkLst>
            <pc:docMk/>
            <pc:sldMk cId="1751663995" sldId="287"/>
            <ac:spMk id="3" creationId="{96A058DD-0A75-4E5C-829F-3CB5E33E9A55}"/>
          </ac:spMkLst>
        </pc:spChg>
        <pc:spChg chg="add">
          <ac:chgData name="Isabelle Olsson (RF-SISU Örebro län)" userId="87b87282-76b1-490b-9c96-3efcbff55cb0" providerId="ADAL" clId="{70FA5432-39BE-4F0F-86F6-33DD33591B25}" dt="2020-02-04T14:06:12.338" v="35"/>
          <ac:spMkLst>
            <pc:docMk/>
            <pc:sldMk cId="1751663995" sldId="287"/>
            <ac:spMk id="4" creationId="{4598AE28-F743-45E8-82A9-9D438862341D}"/>
          </ac:spMkLst>
        </pc:spChg>
        <pc:picChg chg="add">
          <ac:chgData name="Isabelle Olsson (RF-SISU Örebro län)" userId="87b87282-76b1-490b-9c96-3efcbff55cb0" providerId="ADAL" clId="{70FA5432-39BE-4F0F-86F6-33DD33591B25}" dt="2020-02-04T14:06:12.338" v="35"/>
          <ac:picMkLst>
            <pc:docMk/>
            <pc:sldMk cId="1751663995" sldId="287"/>
            <ac:picMk id="5" creationId="{E4251713-FC2B-4BDA-8C71-4CAF50734358}"/>
          </ac:picMkLst>
        </pc:picChg>
      </pc:sldChg>
      <pc:sldChg chg="addSp modSp">
        <pc:chgData name="Isabelle Olsson (RF-SISU Örebro län)" userId="87b87282-76b1-490b-9c96-3efcbff55cb0" providerId="ADAL" clId="{70FA5432-39BE-4F0F-86F6-33DD33591B25}" dt="2020-02-04T14:17:57.479" v="177" actId="1076"/>
        <pc:sldMkLst>
          <pc:docMk/>
          <pc:sldMk cId="2202273607" sldId="288"/>
        </pc:sldMkLst>
        <pc:spChg chg="add mod">
          <ac:chgData name="Isabelle Olsson (RF-SISU Örebro län)" userId="87b87282-76b1-490b-9c96-3efcbff55cb0" providerId="ADAL" clId="{70FA5432-39BE-4F0F-86F6-33DD33591B25}" dt="2020-02-04T14:13:49.030" v="118" actId="20577"/>
          <ac:spMkLst>
            <pc:docMk/>
            <pc:sldMk cId="2202273607" sldId="288"/>
            <ac:spMk id="4" creationId="{D442DEB7-D054-4163-A4B3-FA9D80315D17}"/>
          </ac:spMkLst>
        </pc:spChg>
        <pc:picChg chg="add mod">
          <ac:chgData name="Isabelle Olsson (RF-SISU Örebro län)" userId="87b87282-76b1-490b-9c96-3efcbff55cb0" providerId="ADAL" clId="{70FA5432-39BE-4F0F-86F6-33DD33591B25}" dt="2020-02-04T14:07:01.538" v="47" actId="1076"/>
          <ac:picMkLst>
            <pc:docMk/>
            <pc:sldMk cId="2202273607" sldId="288"/>
            <ac:picMk id="3" creationId="{65D4C39A-586D-41C7-BCA1-FB4C36E4DDC5}"/>
          </ac:picMkLst>
        </pc:picChg>
        <pc:picChg chg="add mod">
          <ac:chgData name="Isabelle Olsson (RF-SISU Örebro län)" userId="87b87282-76b1-490b-9c96-3efcbff55cb0" providerId="ADAL" clId="{70FA5432-39BE-4F0F-86F6-33DD33591B25}" dt="2020-02-04T14:17:57.479" v="177" actId="1076"/>
          <ac:picMkLst>
            <pc:docMk/>
            <pc:sldMk cId="2202273607" sldId="288"/>
            <ac:picMk id="5" creationId="{48760E0C-F5C3-4707-8F1C-B8D3329F6A4A}"/>
          </ac:picMkLst>
        </pc:picChg>
      </pc:sldChg>
      <pc:sldChg chg="addSp delSp modSp add">
        <pc:chgData name="Isabelle Olsson (RF-SISU Örebro län)" userId="87b87282-76b1-490b-9c96-3efcbff55cb0" providerId="ADAL" clId="{70FA5432-39BE-4F0F-86F6-33DD33591B25}" dt="2020-02-04T14:45:05.494" v="346" actId="20577"/>
        <pc:sldMkLst>
          <pc:docMk/>
          <pc:sldMk cId="2369089318" sldId="289"/>
        </pc:sldMkLst>
        <pc:spChg chg="add mod">
          <ac:chgData name="Isabelle Olsson (RF-SISU Örebro län)" userId="87b87282-76b1-490b-9c96-3efcbff55cb0" providerId="ADAL" clId="{70FA5432-39BE-4F0F-86F6-33DD33591B25}" dt="2020-02-04T14:45:05.494" v="346" actId="20577"/>
          <ac:spMkLst>
            <pc:docMk/>
            <pc:sldMk cId="2369089318" sldId="289"/>
            <ac:spMk id="2" creationId="{A8D33A41-E1BA-4351-ADD9-96F241D86377}"/>
          </ac:spMkLst>
        </pc:spChg>
        <pc:spChg chg="add del mod">
          <ac:chgData name="Isabelle Olsson (RF-SISU Örebro län)" userId="87b87282-76b1-490b-9c96-3efcbff55cb0" providerId="ADAL" clId="{70FA5432-39BE-4F0F-86F6-33DD33591B25}" dt="2020-02-04T14:08:13.595" v="52" actId="478"/>
          <ac:spMkLst>
            <pc:docMk/>
            <pc:sldMk cId="2369089318" sldId="289"/>
            <ac:spMk id="4" creationId="{F336BF40-7B6E-471F-90AD-3312E5F8DACC}"/>
          </ac:spMkLst>
        </pc:spChg>
        <pc:spChg chg="add del mod">
          <ac:chgData name="Isabelle Olsson (RF-SISU Örebro län)" userId="87b87282-76b1-490b-9c96-3efcbff55cb0" providerId="ADAL" clId="{70FA5432-39BE-4F0F-86F6-33DD33591B25}" dt="2020-02-04T14:08:19.612" v="53" actId="478"/>
          <ac:spMkLst>
            <pc:docMk/>
            <pc:sldMk cId="2369089318" sldId="289"/>
            <ac:spMk id="5" creationId="{615F44BA-CD64-4C58-A61D-B8A9789B13BF}"/>
          </ac:spMkLst>
        </pc:spChg>
        <pc:spChg chg="add del mod">
          <ac:chgData name="Isabelle Olsson (RF-SISU Örebro län)" userId="87b87282-76b1-490b-9c96-3efcbff55cb0" providerId="ADAL" clId="{70FA5432-39BE-4F0F-86F6-33DD33591B25}" dt="2020-02-04T14:08:19.612" v="53" actId="478"/>
          <ac:spMkLst>
            <pc:docMk/>
            <pc:sldMk cId="2369089318" sldId="289"/>
            <ac:spMk id="6" creationId="{15401311-1295-41FA-98F1-800569494459}"/>
          </ac:spMkLst>
        </pc:spChg>
        <pc:spChg chg="add del mod">
          <ac:chgData name="Isabelle Olsson (RF-SISU Örebro län)" userId="87b87282-76b1-490b-9c96-3efcbff55cb0" providerId="ADAL" clId="{70FA5432-39BE-4F0F-86F6-33DD33591B25}" dt="2020-02-04T14:08:19.612" v="53" actId="478"/>
          <ac:spMkLst>
            <pc:docMk/>
            <pc:sldMk cId="2369089318" sldId="289"/>
            <ac:spMk id="7" creationId="{56CEB8B3-CCBE-4EEB-B86D-D5EF1254C04E}"/>
          </ac:spMkLst>
        </pc:spChg>
        <pc:spChg chg="add del mod">
          <ac:chgData name="Isabelle Olsson (RF-SISU Örebro län)" userId="87b87282-76b1-490b-9c96-3efcbff55cb0" providerId="ADAL" clId="{70FA5432-39BE-4F0F-86F6-33DD33591B25}" dt="2020-02-04T14:08:19.612" v="53" actId="478"/>
          <ac:spMkLst>
            <pc:docMk/>
            <pc:sldMk cId="2369089318" sldId="289"/>
            <ac:spMk id="8" creationId="{3D4EE8C5-06EB-40A4-9605-BDD2C3A85028}"/>
          </ac:spMkLst>
        </pc:spChg>
        <pc:spChg chg="add del mod">
          <ac:chgData name="Isabelle Olsson (RF-SISU Örebro län)" userId="87b87282-76b1-490b-9c96-3efcbff55cb0" providerId="ADAL" clId="{70FA5432-39BE-4F0F-86F6-33DD33591B25}" dt="2020-02-04T14:08:19.612" v="53" actId="478"/>
          <ac:spMkLst>
            <pc:docMk/>
            <pc:sldMk cId="2369089318" sldId="289"/>
            <ac:spMk id="9" creationId="{581C23E5-7F14-484F-9BE2-0850A4DFF4F0}"/>
          </ac:spMkLst>
        </pc:spChg>
      </pc:sldChg>
      <pc:sldChg chg="add ord">
        <pc:chgData name="Isabelle Olsson (RF-SISU Örebro län)" userId="87b87282-76b1-490b-9c96-3efcbff55cb0" providerId="ADAL" clId="{70FA5432-39BE-4F0F-86F6-33DD33591B25}" dt="2020-02-04T14:37:49.974" v="187"/>
        <pc:sldMkLst>
          <pc:docMk/>
          <pc:sldMk cId="1497531784" sldId="290"/>
        </pc:sldMkLst>
      </pc:sldChg>
      <pc:sldChg chg="modSp add ord">
        <pc:chgData name="Isabelle Olsson (RF-SISU Örebro län)" userId="87b87282-76b1-490b-9c96-3efcbff55cb0" providerId="ADAL" clId="{70FA5432-39BE-4F0F-86F6-33DD33591B25}" dt="2020-02-04T14:55:21.301" v="351" actId="404"/>
        <pc:sldMkLst>
          <pc:docMk/>
          <pc:sldMk cId="2504155412" sldId="291"/>
        </pc:sldMkLst>
        <pc:spChg chg="mod">
          <ac:chgData name="Isabelle Olsson (RF-SISU Örebro län)" userId="87b87282-76b1-490b-9c96-3efcbff55cb0" providerId="ADAL" clId="{70FA5432-39BE-4F0F-86F6-33DD33591B25}" dt="2020-02-04T14:55:21.301" v="351" actId="404"/>
          <ac:spMkLst>
            <pc:docMk/>
            <pc:sldMk cId="2504155412" sldId="291"/>
            <ac:spMk id="3" creationId="{96A058DD-0A75-4E5C-829F-3CB5E33E9A55}"/>
          </ac:spMkLst>
        </pc:spChg>
      </pc:sldChg>
      <pc:sldChg chg="modSp add">
        <pc:chgData name="Isabelle Olsson (RF-SISU Örebro län)" userId="87b87282-76b1-490b-9c96-3efcbff55cb0" providerId="ADAL" clId="{70FA5432-39BE-4F0F-86F6-33DD33591B25}" dt="2020-02-04T14:55:55.578" v="362" actId="20577"/>
        <pc:sldMkLst>
          <pc:docMk/>
          <pc:sldMk cId="2354529538" sldId="292"/>
        </pc:sldMkLst>
        <pc:spChg chg="mod">
          <ac:chgData name="Isabelle Olsson (RF-SISU Örebro län)" userId="87b87282-76b1-490b-9c96-3efcbff55cb0" providerId="ADAL" clId="{70FA5432-39BE-4F0F-86F6-33DD33591B25}" dt="2020-02-04T14:55:55.578" v="362" actId="20577"/>
          <ac:spMkLst>
            <pc:docMk/>
            <pc:sldMk cId="2354529538" sldId="292"/>
            <ac:spMk id="3" creationId="{96A058DD-0A75-4E5C-829F-3CB5E33E9A55}"/>
          </ac:spMkLst>
        </pc:spChg>
      </pc:sldChg>
      <pc:sldChg chg="add del ord">
        <pc:chgData name="Isabelle Olsson (RF-SISU Örebro län)" userId="87b87282-76b1-490b-9c96-3efcbff55cb0" providerId="ADAL" clId="{70FA5432-39BE-4F0F-86F6-33DD33591B25}" dt="2020-02-04T14:45:07.496" v="347" actId="2696"/>
        <pc:sldMkLst>
          <pc:docMk/>
          <pc:sldMk cId="2142677752" sldId="293"/>
        </pc:sldMkLst>
      </pc:sldChg>
      <pc:sldChg chg="modSp add ord">
        <pc:chgData name="Isabelle Olsson (RF-SISU Örebro län)" userId="87b87282-76b1-490b-9c96-3efcbff55cb0" providerId="ADAL" clId="{70FA5432-39BE-4F0F-86F6-33DD33591B25}" dt="2020-02-04T14:39:48.689" v="198" actId="20577"/>
        <pc:sldMkLst>
          <pc:docMk/>
          <pc:sldMk cId="2595220472" sldId="294"/>
        </pc:sldMkLst>
        <pc:spChg chg="mod">
          <ac:chgData name="Isabelle Olsson (RF-SISU Örebro län)" userId="87b87282-76b1-490b-9c96-3efcbff55cb0" providerId="ADAL" clId="{70FA5432-39BE-4F0F-86F6-33DD33591B25}" dt="2020-02-04T14:39:48.689" v="198" actId="20577"/>
          <ac:spMkLst>
            <pc:docMk/>
            <pc:sldMk cId="2595220472" sldId="294"/>
            <ac:spMk id="3" creationId="{96A058DD-0A75-4E5C-829F-3CB5E33E9A55}"/>
          </ac:spMkLst>
        </pc:spChg>
      </pc:sldChg>
      <pc:sldChg chg="add ord">
        <pc:chgData name="Isabelle Olsson (RF-SISU Örebro län)" userId="87b87282-76b1-490b-9c96-3efcbff55cb0" providerId="ADAL" clId="{70FA5432-39BE-4F0F-86F6-33DD33591B25}" dt="2020-02-04T14:40:27.135" v="203"/>
        <pc:sldMkLst>
          <pc:docMk/>
          <pc:sldMk cId="1723954165" sldId="295"/>
        </pc:sldMkLst>
      </pc:sldChg>
      <pc:sldChg chg="modSp add ord">
        <pc:chgData name="Isabelle Olsson (RF-SISU Örebro län)" userId="87b87282-76b1-490b-9c96-3efcbff55cb0" providerId="ADAL" clId="{70FA5432-39BE-4F0F-86F6-33DD33591B25}" dt="2020-02-04T14:42:43.090" v="249" actId="20577"/>
        <pc:sldMkLst>
          <pc:docMk/>
          <pc:sldMk cId="184426030" sldId="296"/>
        </pc:sldMkLst>
        <pc:spChg chg="mod">
          <ac:chgData name="Isabelle Olsson (RF-SISU Örebro län)" userId="87b87282-76b1-490b-9c96-3efcbff55cb0" providerId="ADAL" clId="{70FA5432-39BE-4F0F-86F6-33DD33591B25}" dt="2020-02-04T14:42:43.090" v="249" actId="20577"/>
          <ac:spMkLst>
            <pc:docMk/>
            <pc:sldMk cId="184426030" sldId="296"/>
            <ac:spMk id="3" creationId="{96A058DD-0A75-4E5C-829F-3CB5E33E9A55}"/>
          </ac:spMkLst>
        </pc:spChg>
      </pc:sldChg>
      <pc:sldChg chg="add">
        <pc:chgData name="Isabelle Olsson (RF-SISU Örebro län)" userId="87b87282-76b1-490b-9c96-3efcbff55cb0" providerId="ADAL" clId="{70FA5432-39BE-4F0F-86F6-33DD33591B25}" dt="2020-02-04T14:40:25.944" v="202"/>
        <pc:sldMkLst>
          <pc:docMk/>
          <pc:sldMk cId="1317750614" sldId="297"/>
        </pc:sldMkLst>
      </pc:sldChg>
      <pc:sldChg chg="modSp add ord">
        <pc:chgData name="Isabelle Olsson (RF-SISU Örebro län)" userId="87b87282-76b1-490b-9c96-3efcbff55cb0" providerId="ADAL" clId="{70FA5432-39BE-4F0F-86F6-33DD33591B25}" dt="2020-02-04T14:42:18.269" v="230"/>
        <pc:sldMkLst>
          <pc:docMk/>
          <pc:sldMk cId="2538187616" sldId="298"/>
        </pc:sldMkLst>
        <pc:spChg chg="mod">
          <ac:chgData name="Isabelle Olsson (RF-SISU Örebro län)" userId="87b87282-76b1-490b-9c96-3efcbff55cb0" providerId="ADAL" clId="{70FA5432-39BE-4F0F-86F6-33DD33591B25}" dt="2020-02-04T14:42:09.871" v="229" actId="14100"/>
          <ac:spMkLst>
            <pc:docMk/>
            <pc:sldMk cId="2538187616" sldId="298"/>
            <ac:spMk id="3" creationId="{96A058DD-0A75-4E5C-829F-3CB5E33E9A55}"/>
          </ac:spMkLst>
        </pc:spChg>
      </pc:sldChg>
      <pc:sldChg chg="add ord">
        <pc:chgData name="Isabelle Olsson (RF-SISU Örebro län)" userId="87b87282-76b1-490b-9c96-3efcbff55cb0" providerId="ADAL" clId="{70FA5432-39BE-4F0F-86F6-33DD33591B25}" dt="2020-02-04T14:41:45.001" v="212"/>
        <pc:sldMkLst>
          <pc:docMk/>
          <pc:sldMk cId="697088915" sldId="299"/>
        </pc:sldMkLst>
      </pc:sldChg>
      <pc:sldChg chg="modSp add ord">
        <pc:chgData name="Isabelle Olsson (RF-SISU Örebro län)" userId="87b87282-76b1-490b-9c96-3efcbff55cb0" providerId="ADAL" clId="{70FA5432-39BE-4F0F-86F6-33DD33591B25}" dt="2020-02-04T14:43:13.455" v="284" actId="14100"/>
        <pc:sldMkLst>
          <pc:docMk/>
          <pc:sldMk cId="65011179" sldId="300"/>
        </pc:sldMkLst>
        <pc:spChg chg="mod">
          <ac:chgData name="Isabelle Olsson (RF-SISU Örebro län)" userId="87b87282-76b1-490b-9c96-3efcbff55cb0" providerId="ADAL" clId="{70FA5432-39BE-4F0F-86F6-33DD33591B25}" dt="2020-02-04T14:43:13.455" v="284" actId="14100"/>
          <ac:spMkLst>
            <pc:docMk/>
            <pc:sldMk cId="65011179" sldId="300"/>
            <ac:spMk id="3" creationId="{96A058DD-0A75-4E5C-829F-3CB5E33E9A55}"/>
          </ac:spMkLst>
        </pc:spChg>
      </pc:sldChg>
      <pc:sldChg chg="modSp add">
        <pc:chgData name="Isabelle Olsson (RF-SISU Örebro län)" userId="87b87282-76b1-490b-9c96-3efcbff55cb0" providerId="ADAL" clId="{70FA5432-39BE-4F0F-86F6-33DD33591B25}" dt="2020-02-04T14:43:32.456" v="308" actId="20577"/>
        <pc:sldMkLst>
          <pc:docMk/>
          <pc:sldMk cId="1329219242" sldId="301"/>
        </pc:sldMkLst>
        <pc:spChg chg="mod">
          <ac:chgData name="Isabelle Olsson (RF-SISU Örebro län)" userId="87b87282-76b1-490b-9c96-3efcbff55cb0" providerId="ADAL" clId="{70FA5432-39BE-4F0F-86F6-33DD33591B25}" dt="2020-02-04T14:43:32.456" v="308" actId="20577"/>
          <ac:spMkLst>
            <pc:docMk/>
            <pc:sldMk cId="1329219242" sldId="301"/>
            <ac:spMk id="3" creationId="{96A058DD-0A75-4E5C-829F-3CB5E33E9A55}"/>
          </ac:spMkLst>
        </pc:spChg>
      </pc:sldChg>
      <pc:sldChg chg="add ord">
        <pc:chgData name="Isabelle Olsson (RF-SISU Örebro län)" userId="87b87282-76b1-490b-9c96-3efcbff55cb0" providerId="ADAL" clId="{70FA5432-39BE-4F0F-86F6-33DD33591B25}" dt="2020-02-04T14:44:02.170" v="310"/>
        <pc:sldMkLst>
          <pc:docMk/>
          <pc:sldMk cId="1276498561" sldId="302"/>
        </pc:sldMkLst>
      </pc:sldChg>
      <pc:sldChg chg="modSp add ord">
        <pc:chgData name="Isabelle Olsson (RF-SISU Örebro län)" userId="87b87282-76b1-490b-9c96-3efcbff55cb0" providerId="ADAL" clId="{70FA5432-39BE-4F0F-86F6-33DD33591B25}" dt="2020-02-04T14:44:29.680" v="337" actId="20577"/>
        <pc:sldMkLst>
          <pc:docMk/>
          <pc:sldMk cId="3189023832" sldId="303"/>
        </pc:sldMkLst>
        <pc:spChg chg="mod">
          <ac:chgData name="Isabelle Olsson (RF-SISU Örebro län)" userId="87b87282-76b1-490b-9c96-3efcbff55cb0" providerId="ADAL" clId="{70FA5432-39BE-4F0F-86F6-33DD33591B25}" dt="2020-02-04T14:44:29.680" v="337" actId="20577"/>
          <ac:spMkLst>
            <pc:docMk/>
            <pc:sldMk cId="3189023832" sldId="303"/>
            <ac:spMk id="4" creationId="{D442DEB7-D054-4163-A4B3-FA9D80315D17}"/>
          </ac:spMkLst>
        </pc:spChg>
      </pc:sldChg>
      <pc:sldChg chg="add ord">
        <pc:chgData name="Isabelle Olsson (RF-SISU Örebro län)" userId="87b87282-76b1-490b-9c96-3efcbff55cb0" providerId="ADAL" clId="{70FA5432-39BE-4F0F-86F6-33DD33591B25}" dt="2020-02-04T14:44:38.982" v="338"/>
        <pc:sldMkLst>
          <pc:docMk/>
          <pc:sldMk cId="405632383" sldId="304"/>
        </pc:sldMkLst>
      </pc:sldChg>
    </pc:docChg>
  </pc:docChgLst>
  <pc:docChgLst>
    <pc:chgData name="Lucas Forsberg (RF-SISU Örebro Län)" userId="S::lucas.forsberg@rfsisu.se::8389ac24-e803-46d6-a11c-cba2dd639827" providerId="AD" clId="Web-{21B9F928-4BFE-4EAA-8556-7F93DFD47D63}"/>
    <pc:docChg chg="modSld">
      <pc:chgData name="Lucas Forsberg (RF-SISU Örebro Län)" userId="S::lucas.forsberg@rfsisu.se::8389ac24-e803-46d6-a11c-cba2dd639827" providerId="AD" clId="Web-{21B9F928-4BFE-4EAA-8556-7F93DFD47D63}" dt="2020-02-21T13:17:02.187" v="23" actId="20577"/>
      <pc:docMkLst>
        <pc:docMk/>
      </pc:docMkLst>
      <pc:sldChg chg="addSp delSp modSp">
        <pc:chgData name="Lucas Forsberg (RF-SISU Örebro Län)" userId="S::lucas.forsberg@rfsisu.se::8389ac24-e803-46d6-a11c-cba2dd639827" providerId="AD" clId="Web-{21B9F928-4BFE-4EAA-8556-7F93DFD47D63}" dt="2020-02-21T13:17:02.171" v="22" actId="20577"/>
        <pc:sldMkLst>
          <pc:docMk/>
          <pc:sldMk cId="3065311605" sldId="286"/>
        </pc:sldMkLst>
        <pc:spChg chg="mod">
          <ac:chgData name="Lucas Forsberg (RF-SISU Örebro Län)" userId="S::lucas.forsberg@rfsisu.se::8389ac24-e803-46d6-a11c-cba2dd639827" providerId="AD" clId="Web-{21B9F928-4BFE-4EAA-8556-7F93DFD47D63}" dt="2020-02-21T13:15:01.329" v="10" actId="1076"/>
          <ac:spMkLst>
            <pc:docMk/>
            <pc:sldMk cId="3065311605" sldId="286"/>
            <ac:spMk id="2" creationId="{BEC6CC66-ADF1-4E02-834F-C84528D95FE2}"/>
          </ac:spMkLst>
        </pc:spChg>
        <pc:spChg chg="del">
          <ac:chgData name="Lucas Forsberg (RF-SISU Örebro Län)" userId="S::lucas.forsberg@rfsisu.se::8389ac24-e803-46d6-a11c-cba2dd639827" providerId="AD" clId="Web-{21B9F928-4BFE-4EAA-8556-7F93DFD47D63}" dt="2020-02-21T13:14:44.610" v="0"/>
          <ac:spMkLst>
            <pc:docMk/>
            <pc:sldMk cId="3065311605" sldId="286"/>
            <ac:spMk id="3" creationId="{3802EF4C-31B4-4B6B-BB41-1F488D08FE3F}"/>
          </ac:spMkLst>
        </pc:spChg>
        <pc:spChg chg="del">
          <ac:chgData name="Lucas Forsberg (RF-SISU Örebro Län)" userId="S::lucas.forsberg@rfsisu.se::8389ac24-e803-46d6-a11c-cba2dd639827" providerId="AD" clId="Web-{21B9F928-4BFE-4EAA-8556-7F93DFD47D63}" dt="2020-02-21T13:14:46.376" v="1"/>
          <ac:spMkLst>
            <pc:docMk/>
            <pc:sldMk cId="3065311605" sldId="286"/>
            <ac:spMk id="4" creationId="{DA8E5242-A20A-4D00-8AEA-8821247FC8C1}"/>
          </ac:spMkLst>
        </pc:spChg>
        <pc:spChg chg="add mod">
          <ac:chgData name="Lucas Forsberg (RF-SISU Örebro Län)" userId="S::lucas.forsberg@rfsisu.se::8389ac24-e803-46d6-a11c-cba2dd639827" providerId="AD" clId="Web-{21B9F928-4BFE-4EAA-8556-7F93DFD47D63}" dt="2020-02-21T13:17:02.171" v="22" actId="20577"/>
          <ac:spMkLst>
            <pc:docMk/>
            <pc:sldMk cId="3065311605" sldId="286"/>
            <ac:spMk id="6" creationId="{352AB2F4-0C2D-42F5-A16F-D58EB9780352}"/>
          </ac:spMkLst>
        </pc:spChg>
      </pc:sldChg>
    </pc:docChg>
  </pc:docChgLst>
  <pc:docChgLst>
    <pc:chgData name="Lucas Forsberg (RF-SISU Örebro Län)" userId="S::lucas.forsberg@rfsisu.se::8389ac24-e803-46d6-a11c-cba2dd639827" providerId="AD" clId="Web-{0DA34593-233C-473A-9852-535E2128A4DD}"/>
    <pc:docChg chg="modSld">
      <pc:chgData name="Lucas Forsberg (RF-SISU Örebro Län)" userId="S::lucas.forsberg@rfsisu.se::8389ac24-e803-46d6-a11c-cba2dd639827" providerId="AD" clId="Web-{0DA34593-233C-473A-9852-535E2128A4DD}" dt="2020-02-21T10:20:52.323" v="308" actId="20577"/>
      <pc:docMkLst>
        <pc:docMk/>
      </pc:docMkLst>
      <pc:sldChg chg="addSp modSp">
        <pc:chgData name="Lucas Forsberg (RF-SISU Örebro Län)" userId="S::lucas.forsberg@rfsisu.se::8389ac24-e803-46d6-a11c-cba2dd639827" providerId="AD" clId="Web-{0DA34593-233C-473A-9852-535E2128A4DD}" dt="2020-02-21T10:20:52.323" v="307" actId="20577"/>
        <pc:sldMkLst>
          <pc:docMk/>
          <pc:sldMk cId="405632383" sldId="304"/>
        </pc:sldMkLst>
        <pc:spChg chg="mod">
          <ac:chgData name="Lucas Forsberg (RF-SISU Örebro Län)" userId="S::lucas.forsberg@rfsisu.se::8389ac24-e803-46d6-a11c-cba2dd639827" providerId="AD" clId="Web-{0DA34593-233C-473A-9852-535E2128A4DD}" dt="2020-02-21T10:19:16.949" v="236" actId="20577"/>
          <ac:spMkLst>
            <pc:docMk/>
            <pc:sldMk cId="405632383" sldId="304"/>
            <ac:spMk id="4" creationId="{D442DEB7-D054-4163-A4B3-FA9D80315D17}"/>
          </ac:spMkLst>
        </pc:spChg>
        <pc:spChg chg="add mod">
          <ac:chgData name="Lucas Forsberg (RF-SISU Örebro Län)" userId="S::lucas.forsberg@rfsisu.se::8389ac24-e803-46d6-a11c-cba2dd639827" providerId="AD" clId="Web-{0DA34593-233C-473A-9852-535E2128A4DD}" dt="2020-02-21T10:20:52.323" v="307" actId="20577"/>
          <ac:spMkLst>
            <pc:docMk/>
            <pc:sldMk cId="405632383" sldId="304"/>
            <ac:spMk id="5" creationId="{ED3396D2-2752-4075-A79E-5CAB76EC2BE4}"/>
          </ac:spMkLst>
        </pc:spChg>
        <pc:spChg chg="add mod">
          <ac:chgData name="Lucas Forsberg (RF-SISU Örebro Län)" userId="S::lucas.forsberg@rfsisu.se::8389ac24-e803-46d6-a11c-cba2dd639827" providerId="AD" clId="Web-{0DA34593-233C-473A-9852-535E2128A4DD}" dt="2020-02-21T10:19:06.230" v="225" actId="1076"/>
          <ac:spMkLst>
            <pc:docMk/>
            <pc:sldMk cId="405632383" sldId="304"/>
            <ac:spMk id="6" creationId="{826A33F9-86FF-45D4-A00F-D7E87F535D47}"/>
          </ac:spMkLst>
        </pc:spChg>
        <pc:picChg chg="mod">
          <ac:chgData name="Lucas Forsberg (RF-SISU Örebro Län)" userId="S::lucas.forsberg@rfsisu.se::8389ac24-e803-46d6-a11c-cba2dd639827" providerId="AD" clId="Web-{0DA34593-233C-473A-9852-535E2128A4DD}" dt="2020-02-21T09:14:47.616" v="1" actId="1076"/>
          <ac:picMkLst>
            <pc:docMk/>
            <pc:sldMk cId="405632383" sldId="304"/>
            <ac:picMk id="2" creationId="{55C8BA77-5AFD-40D5-91C9-2BCB3E8F7779}"/>
          </ac:picMkLst>
        </pc:picChg>
      </pc:sldChg>
    </pc:docChg>
  </pc:docChgLst>
  <pc:docChgLst>
    <pc:chgData name="Tina Modin (RF-SISU Örebro län)" userId="f9679ce2-c6a8-44b6-87eb-0f4250525d8e" providerId="ADAL" clId="{1583D25A-46D8-43CE-8A4C-065C10FD569A}"/>
    <pc:docChg chg="addSld delSld modSld">
      <pc:chgData name="Tina Modin (RF-SISU Örebro län)" userId="f9679ce2-c6a8-44b6-87eb-0f4250525d8e" providerId="ADAL" clId="{1583D25A-46D8-43CE-8A4C-065C10FD569A}" dt="2020-02-04T08:18:21.278" v="5"/>
      <pc:docMkLst>
        <pc:docMk/>
      </pc:docMkLst>
      <pc:sldChg chg="addSp delSp modSp add del">
        <pc:chgData name="Tina Modin (RF-SISU Örebro län)" userId="f9679ce2-c6a8-44b6-87eb-0f4250525d8e" providerId="ADAL" clId="{1583D25A-46D8-43CE-8A4C-065C10FD569A}" dt="2020-02-04T08:18:21.278" v="5"/>
        <pc:sldMkLst>
          <pc:docMk/>
          <pc:sldMk cId="2202273607" sldId="288"/>
        </pc:sldMkLst>
        <pc:spChg chg="add del mod">
          <ac:chgData name="Tina Modin (RF-SISU Örebro län)" userId="f9679ce2-c6a8-44b6-87eb-0f4250525d8e" providerId="ADAL" clId="{1583D25A-46D8-43CE-8A4C-065C10FD569A}" dt="2020-02-04T08:18:21.278" v="5"/>
          <ac:spMkLst>
            <pc:docMk/>
            <pc:sldMk cId="2202273607" sldId="288"/>
            <ac:spMk id="2" creationId="{4521CFBC-082A-4613-8FAA-8367A676F0E4}"/>
          </ac:spMkLst>
        </pc:spChg>
        <pc:spChg chg="add del mod">
          <ac:chgData name="Tina Modin (RF-SISU Örebro län)" userId="f9679ce2-c6a8-44b6-87eb-0f4250525d8e" providerId="ADAL" clId="{1583D25A-46D8-43CE-8A4C-065C10FD569A}" dt="2020-02-04T08:18:21.278" v="5"/>
          <ac:spMkLst>
            <pc:docMk/>
            <pc:sldMk cId="2202273607" sldId="288"/>
            <ac:spMk id="3" creationId="{0BA00186-03B1-412D-90F2-1717C719A330}"/>
          </ac:spMkLst>
        </pc:spChg>
      </pc:sldChg>
    </pc:docChg>
  </pc:docChgLst>
  <pc:docChgLst>
    <pc:chgData name="Lucas Forsberg (RF-SISU Örebro Län)" userId="S::lucas.forsberg@rfsisu.se::8389ac24-e803-46d6-a11c-cba2dd639827" providerId="AD" clId="Web-{DD2D0568-E442-4246-B89B-76D920FDB298}"/>
    <pc:docChg chg="modSld">
      <pc:chgData name="Lucas Forsberg (RF-SISU Örebro Län)" userId="S::lucas.forsberg@rfsisu.se::8389ac24-e803-46d6-a11c-cba2dd639827" providerId="AD" clId="Web-{DD2D0568-E442-4246-B89B-76D920FDB298}" dt="2020-02-21T10:25:37.796" v="10" actId="1076"/>
      <pc:docMkLst>
        <pc:docMk/>
      </pc:docMkLst>
      <pc:sldChg chg="addSp delSp modSp">
        <pc:chgData name="Lucas Forsberg (RF-SISU Örebro Län)" userId="S::lucas.forsberg@rfsisu.se::8389ac24-e803-46d6-a11c-cba2dd639827" providerId="AD" clId="Web-{DD2D0568-E442-4246-B89B-76D920FDB298}" dt="2020-02-21T10:25:37.796" v="10" actId="1076"/>
        <pc:sldMkLst>
          <pc:docMk/>
          <pc:sldMk cId="405632383" sldId="304"/>
        </pc:sldMkLst>
        <pc:spChg chg="mod">
          <ac:chgData name="Lucas Forsberg (RF-SISU Örebro Län)" userId="S::lucas.forsberg@rfsisu.se::8389ac24-e803-46d6-a11c-cba2dd639827" providerId="AD" clId="Web-{DD2D0568-E442-4246-B89B-76D920FDB298}" dt="2020-02-21T10:25:24.127" v="9" actId="1076"/>
          <ac:spMkLst>
            <pc:docMk/>
            <pc:sldMk cId="405632383" sldId="304"/>
            <ac:spMk id="5" creationId="{ED3396D2-2752-4075-A79E-5CAB76EC2BE4}"/>
          </ac:spMkLst>
        </pc:spChg>
        <pc:picChg chg="del">
          <ac:chgData name="Lucas Forsberg (RF-SISU Örebro Län)" userId="S::lucas.forsberg@rfsisu.se::8389ac24-e803-46d6-a11c-cba2dd639827" providerId="AD" clId="Web-{DD2D0568-E442-4246-B89B-76D920FDB298}" dt="2020-02-21T10:25:05.624" v="0"/>
          <ac:picMkLst>
            <pc:docMk/>
            <pc:sldMk cId="405632383" sldId="304"/>
            <ac:picMk id="2" creationId="{55C8BA77-5AFD-40D5-91C9-2BCB3E8F7779}"/>
          </ac:picMkLst>
        </pc:picChg>
        <pc:picChg chg="add mod ord">
          <ac:chgData name="Lucas Forsberg (RF-SISU Örebro Län)" userId="S::lucas.forsberg@rfsisu.se::8389ac24-e803-46d6-a11c-cba2dd639827" providerId="AD" clId="Web-{DD2D0568-E442-4246-B89B-76D920FDB298}" dt="2020-02-21T10:25:37.796" v="10" actId="1076"/>
          <ac:picMkLst>
            <pc:docMk/>
            <pc:sldMk cId="405632383" sldId="304"/>
            <ac:picMk id="7" creationId="{ADE6E72A-A7BB-450D-92C2-76E818F287CD}"/>
          </ac:picMkLst>
        </pc:picChg>
      </pc:sldChg>
    </pc:docChg>
  </pc:docChgLst>
  <pc:docChgLst>
    <pc:chgData name="Lucas Forsberg (RF-SISU Örebro Län)" userId="S::lucas.forsberg@rfsisu.se::8389ac24-e803-46d6-a11c-cba2dd639827" providerId="AD" clId="Web-{D659E5DA-86DD-4FB3-B502-6D4E271E726E}"/>
    <pc:docChg chg="modSld">
      <pc:chgData name="Lucas Forsberg (RF-SISU Örebro Län)" userId="S::lucas.forsberg@rfsisu.se::8389ac24-e803-46d6-a11c-cba2dd639827" providerId="AD" clId="Web-{D659E5DA-86DD-4FB3-B502-6D4E271E726E}" dt="2020-02-26T10:10:54.801" v="79" actId="1076"/>
      <pc:docMkLst>
        <pc:docMk/>
      </pc:docMkLst>
      <pc:sldChg chg="modSp mod modClrScheme chgLayout">
        <pc:chgData name="Lucas Forsberg (RF-SISU Örebro Län)" userId="S::lucas.forsberg@rfsisu.se::8389ac24-e803-46d6-a11c-cba2dd639827" providerId="AD" clId="Web-{D659E5DA-86DD-4FB3-B502-6D4E271E726E}" dt="2020-02-26T10:10:54.801" v="79" actId="1076"/>
        <pc:sldMkLst>
          <pc:docMk/>
          <pc:sldMk cId="3065311605" sldId="286"/>
        </pc:sldMkLst>
        <pc:spChg chg="mod ord">
          <ac:chgData name="Lucas Forsberg (RF-SISU Örebro Län)" userId="S::lucas.forsberg@rfsisu.se::8389ac24-e803-46d6-a11c-cba2dd639827" providerId="AD" clId="Web-{D659E5DA-86DD-4FB3-B502-6D4E271E726E}" dt="2020-02-26T10:10:54.801" v="79" actId="1076"/>
          <ac:spMkLst>
            <pc:docMk/>
            <pc:sldMk cId="3065311605" sldId="286"/>
            <ac:spMk id="7" creationId="{4BB2B0C6-178B-4529-9456-0C87E14EEF8C}"/>
          </ac:spMkLst>
        </pc:spChg>
      </pc:sldChg>
      <pc:sldChg chg="modSp">
        <pc:chgData name="Lucas Forsberg (RF-SISU Örebro Län)" userId="S::lucas.forsberg@rfsisu.se::8389ac24-e803-46d6-a11c-cba2dd639827" providerId="AD" clId="Web-{D659E5DA-86DD-4FB3-B502-6D4E271E726E}" dt="2020-02-26T10:08:26.378" v="76" actId="20577"/>
        <pc:sldMkLst>
          <pc:docMk/>
          <pc:sldMk cId="2369089318" sldId="289"/>
        </pc:sldMkLst>
        <pc:spChg chg="mod">
          <ac:chgData name="Lucas Forsberg (RF-SISU Örebro Län)" userId="S::lucas.forsberg@rfsisu.se::8389ac24-e803-46d6-a11c-cba2dd639827" providerId="AD" clId="Web-{D659E5DA-86DD-4FB3-B502-6D4E271E726E}" dt="2020-02-26T10:08:26.378" v="76" actId="20577"/>
          <ac:spMkLst>
            <pc:docMk/>
            <pc:sldMk cId="2369089318" sldId="289"/>
            <ac:spMk id="4" creationId="{D0064354-F40E-4A2E-B838-855BAF68B8BA}"/>
          </ac:spMkLst>
        </pc:spChg>
      </pc:sldChg>
    </pc:docChg>
  </pc:docChgLst>
  <pc:docChgLst>
    <pc:chgData name="Kristin Roswall (RF-SISU Örebro län)" userId="049aee82-1b5f-47eb-aa7b-71bc69bb6f0d" providerId="ADAL" clId="{106F8D75-1AA9-467D-A5FC-896034DC9902}"/>
    <pc:docChg chg="undo addSld delSld modSld sldOrd modSection">
      <pc:chgData name="Kristin Roswall (RF-SISU Örebro län)" userId="049aee82-1b5f-47eb-aa7b-71bc69bb6f0d" providerId="ADAL" clId="{106F8D75-1AA9-467D-A5FC-896034DC9902}" dt="2020-02-05T15:25:13.371" v="195" actId="20577"/>
      <pc:docMkLst>
        <pc:docMk/>
      </pc:docMkLst>
      <pc:sldChg chg="modSp">
        <pc:chgData name="Kristin Roswall (RF-SISU Örebro län)" userId="049aee82-1b5f-47eb-aa7b-71bc69bb6f0d" providerId="ADAL" clId="{106F8D75-1AA9-467D-A5FC-896034DC9902}" dt="2020-02-05T07:11:01.855" v="11" actId="20577"/>
        <pc:sldMkLst>
          <pc:docMk/>
          <pc:sldMk cId="3249139134" sldId="284"/>
        </pc:sldMkLst>
        <pc:spChg chg="mod">
          <ac:chgData name="Kristin Roswall (RF-SISU Örebro län)" userId="049aee82-1b5f-47eb-aa7b-71bc69bb6f0d" providerId="ADAL" clId="{106F8D75-1AA9-467D-A5FC-896034DC9902}" dt="2020-02-05T07:11:01.855" v="11" actId="20577"/>
          <ac:spMkLst>
            <pc:docMk/>
            <pc:sldMk cId="3249139134" sldId="284"/>
            <ac:spMk id="3" creationId="{96A058DD-0A75-4E5C-829F-3CB5E33E9A55}"/>
          </ac:spMkLst>
        </pc:spChg>
      </pc:sldChg>
      <pc:sldChg chg="modSp">
        <pc:chgData name="Kristin Roswall (RF-SISU Örebro län)" userId="049aee82-1b5f-47eb-aa7b-71bc69bb6f0d" providerId="ADAL" clId="{106F8D75-1AA9-467D-A5FC-896034DC9902}" dt="2020-02-05T07:16:39.086" v="46" actId="1076"/>
        <pc:sldMkLst>
          <pc:docMk/>
          <pc:sldMk cId="2369089318" sldId="289"/>
        </pc:sldMkLst>
        <pc:spChg chg="mod">
          <ac:chgData name="Kristin Roswall (RF-SISU Örebro län)" userId="049aee82-1b5f-47eb-aa7b-71bc69bb6f0d" providerId="ADAL" clId="{106F8D75-1AA9-467D-A5FC-896034DC9902}" dt="2020-02-05T07:16:39.086" v="46" actId="1076"/>
          <ac:spMkLst>
            <pc:docMk/>
            <pc:sldMk cId="2369089318" sldId="289"/>
            <ac:spMk id="2" creationId="{A8D33A41-E1BA-4351-ADD9-96F241D86377}"/>
          </ac:spMkLst>
        </pc:spChg>
      </pc:sldChg>
      <pc:sldChg chg="addSp modSp">
        <pc:chgData name="Kristin Roswall (RF-SISU Örebro län)" userId="049aee82-1b5f-47eb-aa7b-71bc69bb6f0d" providerId="ADAL" clId="{106F8D75-1AA9-467D-A5FC-896034DC9902}" dt="2020-02-05T07:11:15.134" v="24"/>
        <pc:sldMkLst>
          <pc:docMk/>
          <pc:sldMk cId="1497531784" sldId="290"/>
        </pc:sldMkLst>
        <pc:spChg chg="mod">
          <ac:chgData name="Kristin Roswall (RF-SISU Örebro län)" userId="049aee82-1b5f-47eb-aa7b-71bc69bb6f0d" providerId="ADAL" clId="{106F8D75-1AA9-467D-A5FC-896034DC9902}" dt="2020-02-05T07:11:13.169" v="23" actId="20577"/>
          <ac:spMkLst>
            <pc:docMk/>
            <pc:sldMk cId="1497531784" sldId="290"/>
            <ac:spMk id="4" creationId="{D442DEB7-D054-4163-A4B3-FA9D80315D17}"/>
          </ac:spMkLst>
        </pc:spChg>
        <pc:spChg chg="add">
          <ac:chgData name="Kristin Roswall (RF-SISU Örebro län)" userId="049aee82-1b5f-47eb-aa7b-71bc69bb6f0d" providerId="ADAL" clId="{106F8D75-1AA9-467D-A5FC-896034DC9902}" dt="2020-02-05T07:11:15.134" v="24"/>
          <ac:spMkLst>
            <pc:docMk/>
            <pc:sldMk cId="1497531784" sldId="290"/>
            <ac:spMk id="5" creationId="{28DDE696-9922-44F0-9A86-AD8A25409AF2}"/>
          </ac:spMkLst>
        </pc:spChg>
      </pc:sldChg>
      <pc:sldChg chg="del">
        <pc:chgData name="Kristin Roswall (RF-SISU Örebro län)" userId="049aee82-1b5f-47eb-aa7b-71bc69bb6f0d" providerId="ADAL" clId="{106F8D75-1AA9-467D-A5FC-896034DC9902}" dt="2020-02-05T07:24:50.470" v="48" actId="2696"/>
        <pc:sldMkLst>
          <pc:docMk/>
          <pc:sldMk cId="1723954165" sldId="295"/>
        </pc:sldMkLst>
      </pc:sldChg>
      <pc:sldChg chg="addSp modSp">
        <pc:chgData name="Kristin Roswall (RF-SISU Örebro län)" userId="049aee82-1b5f-47eb-aa7b-71bc69bb6f0d" providerId="ADAL" clId="{106F8D75-1AA9-467D-A5FC-896034DC9902}" dt="2020-02-05T13:12:06.070" v="68"/>
        <pc:sldMkLst>
          <pc:docMk/>
          <pc:sldMk cId="1317750614" sldId="297"/>
        </pc:sldMkLst>
        <pc:spChg chg="mod">
          <ac:chgData name="Kristin Roswall (RF-SISU Örebro län)" userId="049aee82-1b5f-47eb-aa7b-71bc69bb6f0d" providerId="ADAL" clId="{106F8D75-1AA9-467D-A5FC-896034DC9902}" dt="2020-02-05T13:12:05.568" v="67" actId="20577"/>
          <ac:spMkLst>
            <pc:docMk/>
            <pc:sldMk cId="1317750614" sldId="297"/>
            <ac:spMk id="4" creationId="{D442DEB7-D054-4163-A4B3-FA9D80315D17}"/>
          </ac:spMkLst>
        </pc:spChg>
        <pc:spChg chg="add">
          <ac:chgData name="Kristin Roswall (RF-SISU Örebro län)" userId="049aee82-1b5f-47eb-aa7b-71bc69bb6f0d" providerId="ADAL" clId="{106F8D75-1AA9-467D-A5FC-896034DC9902}" dt="2020-02-05T13:12:06.070" v="68"/>
          <ac:spMkLst>
            <pc:docMk/>
            <pc:sldMk cId="1317750614" sldId="297"/>
            <ac:spMk id="6" creationId="{504E5F2E-7E5C-433F-B18A-1EF6176A8FF7}"/>
          </ac:spMkLst>
        </pc:spChg>
        <pc:graphicFrameChg chg="add mod">
          <ac:chgData name="Kristin Roswall (RF-SISU Örebro län)" userId="049aee82-1b5f-47eb-aa7b-71bc69bb6f0d" providerId="ADAL" clId="{106F8D75-1AA9-467D-A5FC-896034DC9902}" dt="2020-02-05T13:11:52.153" v="65" actId="1076"/>
          <ac:graphicFrameMkLst>
            <pc:docMk/>
            <pc:sldMk cId="1317750614" sldId="297"/>
            <ac:graphicFrameMk id="5" creationId="{ED04FA85-6230-4EE1-8A2F-45D7F3D4000B}"/>
          </ac:graphicFrameMkLst>
        </pc:graphicFrameChg>
      </pc:sldChg>
      <pc:sldChg chg="addSp modSp ord">
        <pc:chgData name="Kristin Roswall (RF-SISU Örebro län)" userId="049aee82-1b5f-47eb-aa7b-71bc69bb6f0d" providerId="ADAL" clId="{106F8D75-1AA9-467D-A5FC-896034DC9902}" dt="2020-02-05T13:13:34.481" v="75"/>
        <pc:sldMkLst>
          <pc:docMk/>
          <pc:sldMk cId="697088915" sldId="299"/>
        </pc:sldMkLst>
        <pc:spChg chg="mod">
          <ac:chgData name="Kristin Roswall (RF-SISU Örebro län)" userId="049aee82-1b5f-47eb-aa7b-71bc69bb6f0d" providerId="ADAL" clId="{106F8D75-1AA9-467D-A5FC-896034DC9902}" dt="2020-02-05T13:13:33.998" v="74" actId="20577"/>
          <ac:spMkLst>
            <pc:docMk/>
            <pc:sldMk cId="697088915" sldId="299"/>
            <ac:spMk id="4" creationId="{D442DEB7-D054-4163-A4B3-FA9D80315D17}"/>
          </ac:spMkLst>
        </pc:spChg>
        <pc:spChg chg="add">
          <ac:chgData name="Kristin Roswall (RF-SISU Örebro län)" userId="049aee82-1b5f-47eb-aa7b-71bc69bb6f0d" providerId="ADAL" clId="{106F8D75-1AA9-467D-A5FC-896034DC9902}" dt="2020-02-05T13:13:34.481" v="75"/>
          <ac:spMkLst>
            <pc:docMk/>
            <pc:sldMk cId="697088915" sldId="299"/>
            <ac:spMk id="6" creationId="{5BCF476C-5526-49F5-AC58-30A9AD84CDAB}"/>
          </ac:spMkLst>
        </pc:spChg>
        <pc:graphicFrameChg chg="add mod">
          <ac:chgData name="Kristin Roswall (RF-SISU Örebro län)" userId="049aee82-1b5f-47eb-aa7b-71bc69bb6f0d" providerId="ADAL" clId="{106F8D75-1AA9-467D-A5FC-896034DC9902}" dt="2020-02-05T13:13:22.294" v="72" actId="1076"/>
          <ac:graphicFrameMkLst>
            <pc:docMk/>
            <pc:sldMk cId="697088915" sldId="299"/>
            <ac:graphicFrameMk id="5" creationId="{EED60F10-D7E6-4075-B72F-8C8117BF86D4}"/>
          </ac:graphicFrameMkLst>
        </pc:graphicFrameChg>
      </pc:sldChg>
      <pc:sldChg chg="modSp add ord">
        <pc:chgData name="Kristin Roswall (RF-SISU Örebro län)" userId="049aee82-1b5f-47eb-aa7b-71bc69bb6f0d" providerId="ADAL" clId="{106F8D75-1AA9-467D-A5FC-896034DC9902}" dt="2020-02-05T07:16:24.831" v="28"/>
        <pc:sldMkLst>
          <pc:docMk/>
          <pc:sldMk cId="1524394887" sldId="305"/>
        </pc:sldMkLst>
        <pc:spChg chg="mod">
          <ac:chgData name="Kristin Roswall (RF-SISU Örebro län)" userId="049aee82-1b5f-47eb-aa7b-71bc69bb6f0d" providerId="ADAL" clId="{106F8D75-1AA9-467D-A5FC-896034DC9902}" dt="2020-02-05T07:16:21.741" v="27" actId="1076"/>
          <ac:spMkLst>
            <pc:docMk/>
            <pc:sldMk cId="1524394887" sldId="305"/>
            <ac:spMk id="2" creationId="{A8D33A41-E1BA-4351-ADD9-96F241D86377}"/>
          </ac:spMkLst>
        </pc:spChg>
      </pc:sldChg>
      <pc:sldChg chg="add">
        <pc:chgData name="Kristin Roswall (RF-SISU Örebro län)" userId="049aee82-1b5f-47eb-aa7b-71bc69bb6f0d" providerId="ADAL" clId="{106F8D75-1AA9-467D-A5FC-896034DC9902}" dt="2020-02-05T07:24:46.173" v="47"/>
        <pc:sldMkLst>
          <pc:docMk/>
          <pc:sldMk cId="230938735" sldId="306"/>
        </pc:sldMkLst>
      </pc:sldChg>
      <pc:sldChg chg="modSp add">
        <pc:chgData name="Kristin Roswall (RF-SISU Örebro län)" userId="049aee82-1b5f-47eb-aa7b-71bc69bb6f0d" providerId="ADAL" clId="{106F8D75-1AA9-467D-A5FC-896034DC9902}" dt="2020-02-05T07:45:21.794" v="54" actId="207"/>
        <pc:sldMkLst>
          <pc:docMk/>
          <pc:sldMk cId="128252894" sldId="307"/>
        </pc:sldMkLst>
        <pc:spChg chg="mod">
          <ac:chgData name="Kristin Roswall (RF-SISU Örebro län)" userId="049aee82-1b5f-47eb-aa7b-71bc69bb6f0d" providerId="ADAL" clId="{106F8D75-1AA9-467D-A5FC-896034DC9902}" dt="2020-02-05T07:36:39.578" v="52" actId="1076"/>
          <ac:spMkLst>
            <pc:docMk/>
            <pc:sldMk cId="128252894" sldId="307"/>
            <ac:spMk id="6" creationId="{0B33A736-C10B-4D5C-9C37-634B09CD5089}"/>
          </ac:spMkLst>
        </pc:spChg>
        <pc:spChg chg="mod">
          <ac:chgData name="Kristin Roswall (RF-SISU Örebro län)" userId="049aee82-1b5f-47eb-aa7b-71bc69bb6f0d" providerId="ADAL" clId="{106F8D75-1AA9-467D-A5FC-896034DC9902}" dt="2020-02-05T07:45:21.794" v="54" actId="207"/>
          <ac:spMkLst>
            <pc:docMk/>
            <pc:sldMk cId="128252894" sldId="307"/>
            <ac:spMk id="7" creationId="{387952E2-E782-4B3A-847A-E04C33087E0E}"/>
          </ac:spMkLst>
        </pc:spChg>
        <pc:picChg chg="mod">
          <ac:chgData name="Kristin Roswall (RF-SISU Örebro län)" userId="049aee82-1b5f-47eb-aa7b-71bc69bb6f0d" providerId="ADAL" clId="{106F8D75-1AA9-467D-A5FC-896034DC9902}" dt="2020-02-05T07:36:29.436" v="51" actId="1076"/>
          <ac:picMkLst>
            <pc:docMk/>
            <pc:sldMk cId="128252894" sldId="307"/>
            <ac:picMk id="5" creationId="{1D30F6BC-B366-43C1-9855-C8D919F09A5F}"/>
          </ac:picMkLst>
        </pc:picChg>
      </pc:sldChg>
      <pc:sldChg chg="modSp add">
        <pc:chgData name="Kristin Roswall (RF-SISU Örebro län)" userId="049aee82-1b5f-47eb-aa7b-71bc69bb6f0d" providerId="ADAL" clId="{106F8D75-1AA9-467D-A5FC-896034DC9902}" dt="2020-02-05T07:58:23.178" v="58" actId="207"/>
        <pc:sldMkLst>
          <pc:docMk/>
          <pc:sldMk cId="2929736965" sldId="308"/>
        </pc:sldMkLst>
        <pc:spChg chg="mod">
          <ac:chgData name="Kristin Roswall (RF-SISU Örebro län)" userId="049aee82-1b5f-47eb-aa7b-71bc69bb6f0d" providerId="ADAL" clId="{106F8D75-1AA9-467D-A5FC-896034DC9902}" dt="2020-02-05T07:58:23.178" v="58" actId="207"/>
          <ac:spMkLst>
            <pc:docMk/>
            <pc:sldMk cId="2929736965" sldId="308"/>
            <ac:spMk id="7" creationId="{06DA51F0-12BB-404B-BC89-49EE71D3206C}"/>
          </ac:spMkLst>
        </pc:spChg>
        <pc:spChg chg="mod">
          <ac:chgData name="Kristin Roswall (RF-SISU Örebro län)" userId="049aee82-1b5f-47eb-aa7b-71bc69bb6f0d" providerId="ADAL" clId="{106F8D75-1AA9-467D-A5FC-896034DC9902}" dt="2020-02-05T07:58:09.775" v="56" actId="1076"/>
          <ac:spMkLst>
            <pc:docMk/>
            <pc:sldMk cId="2929736965" sldId="308"/>
            <ac:spMk id="8" creationId="{75D5642F-5393-41AA-AB72-A7AA367252C9}"/>
          </ac:spMkLst>
        </pc:spChg>
      </pc:sldChg>
      <pc:sldChg chg="add">
        <pc:chgData name="Kristin Roswall (RF-SISU Örebro län)" userId="049aee82-1b5f-47eb-aa7b-71bc69bb6f0d" providerId="ADAL" clId="{106F8D75-1AA9-467D-A5FC-896034DC9902}" dt="2020-02-05T08:06:15.831" v="59"/>
        <pc:sldMkLst>
          <pc:docMk/>
          <pc:sldMk cId="1241713032" sldId="309"/>
        </pc:sldMkLst>
      </pc:sldChg>
      <pc:sldChg chg="add">
        <pc:chgData name="Kristin Roswall (RF-SISU Örebro län)" userId="049aee82-1b5f-47eb-aa7b-71bc69bb6f0d" providerId="ADAL" clId="{106F8D75-1AA9-467D-A5FC-896034DC9902}" dt="2020-02-05T08:08:53.267" v="60"/>
        <pc:sldMkLst>
          <pc:docMk/>
          <pc:sldMk cId="2276486247" sldId="310"/>
        </pc:sldMkLst>
      </pc:sldChg>
      <pc:sldChg chg="add">
        <pc:chgData name="Kristin Roswall (RF-SISU Örebro län)" userId="049aee82-1b5f-47eb-aa7b-71bc69bb6f0d" providerId="ADAL" clId="{106F8D75-1AA9-467D-A5FC-896034DC9902}" dt="2020-02-05T08:11:01.041" v="61"/>
        <pc:sldMkLst>
          <pc:docMk/>
          <pc:sldMk cId="696018664" sldId="311"/>
        </pc:sldMkLst>
      </pc:sldChg>
      <pc:sldChg chg="add">
        <pc:chgData name="Kristin Roswall (RF-SISU Örebro län)" userId="049aee82-1b5f-47eb-aa7b-71bc69bb6f0d" providerId="ADAL" clId="{106F8D75-1AA9-467D-A5FC-896034DC9902}" dt="2020-02-05T13:06:38.562" v="62"/>
        <pc:sldMkLst>
          <pc:docMk/>
          <pc:sldMk cId="3606160823" sldId="312"/>
        </pc:sldMkLst>
      </pc:sldChg>
      <pc:sldChg chg="add">
        <pc:chgData name="Kristin Roswall (RF-SISU Örebro län)" userId="049aee82-1b5f-47eb-aa7b-71bc69bb6f0d" providerId="ADAL" clId="{106F8D75-1AA9-467D-A5FC-896034DC9902}" dt="2020-02-05T13:10:28.142" v="63"/>
        <pc:sldMkLst>
          <pc:docMk/>
          <pc:sldMk cId="1144619848" sldId="313"/>
        </pc:sldMkLst>
      </pc:sldChg>
      <pc:sldChg chg="addSp modSp add mod ord modNotesTx">
        <pc:chgData name="Kristin Roswall (RF-SISU Örebro län)" userId="049aee82-1b5f-47eb-aa7b-71bc69bb6f0d" providerId="ADAL" clId="{106F8D75-1AA9-467D-A5FC-896034DC9902}" dt="2020-02-05T15:25:13.371" v="195" actId="20577"/>
        <pc:sldMkLst>
          <pc:docMk/>
          <pc:sldMk cId="613457464" sldId="314"/>
        </pc:sldMkLst>
        <pc:spChg chg="mod">
          <ac:chgData name="Kristin Roswall (RF-SISU Örebro län)" userId="049aee82-1b5f-47eb-aa7b-71bc69bb6f0d" providerId="ADAL" clId="{106F8D75-1AA9-467D-A5FC-896034DC9902}" dt="2020-02-05T13:15:32.432" v="100" actId="1076"/>
          <ac:spMkLst>
            <pc:docMk/>
            <pc:sldMk cId="613457464" sldId="314"/>
            <ac:spMk id="4" creationId="{D442DEB7-D054-4163-A4B3-FA9D80315D17}"/>
          </ac:spMkLst>
        </pc:spChg>
        <pc:spChg chg="add">
          <ac:chgData name="Kristin Roswall (RF-SISU Örebro län)" userId="049aee82-1b5f-47eb-aa7b-71bc69bb6f0d" providerId="ADAL" clId="{106F8D75-1AA9-467D-A5FC-896034DC9902}" dt="2020-02-05T15:20:23.825" v="110"/>
          <ac:spMkLst>
            <pc:docMk/>
            <pc:sldMk cId="613457464" sldId="314"/>
            <ac:spMk id="6" creationId="{0ABF0819-E480-4DDB-90CC-0FF6F4D69A5C}"/>
          </ac:spMkLst>
        </pc:spChg>
        <pc:graphicFrameChg chg="add mod">
          <ac:chgData name="Kristin Roswall (RF-SISU Örebro län)" userId="049aee82-1b5f-47eb-aa7b-71bc69bb6f0d" providerId="ADAL" clId="{106F8D75-1AA9-467D-A5FC-896034DC9902}" dt="2020-02-05T15:20:08.214" v="109" actId="14100"/>
          <ac:graphicFrameMkLst>
            <pc:docMk/>
            <pc:sldMk cId="613457464" sldId="314"/>
            <ac:graphicFrameMk id="5" creationId="{698B1B5F-1BC0-475D-AFDE-14DB2C702757}"/>
          </ac:graphicFrameMkLst>
        </pc:graphicFrameChg>
      </pc:sldChg>
      <pc:sldChg chg="add">
        <pc:chgData name="Kristin Roswall (RF-SISU Örebro län)" userId="049aee82-1b5f-47eb-aa7b-71bc69bb6f0d" providerId="ADAL" clId="{106F8D75-1AA9-467D-A5FC-896034DC9902}" dt="2020-02-05T13:14:24.552" v="76"/>
        <pc:sldMkLst>
          <pc:docMk/>
          <pc:sldMk cId="375068895" sldId="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kalkylblad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kalkylblad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kalkylbla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kalkylblad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kalkylblad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kalkylblad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kalkylblad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kalkylblad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kalkylblad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kalkylblad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xmlns:c16r2="http://schemas.microsoft.com/office/drawing/2015/06/chart">
            <c:ext xmlns:c16="http://schemas.microsoft.com/office/drawing/2014/chart" uri="{C3380CC4-5D6E-409C-BE32-E72D297353CC}">
              <c16:uniqueId val="{00000000-3580-4117-8047-D64EDE24F280}"/>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xmlns:c16r2="http://schemas.microsoft.com/office/drawing/2015/06/chart">
            <c:ext xmlns:c16="http://schemas.microsoft.com/office/drawing/2014/chart" uri="{C3380CC4-5D6E-409C-BE32-E72D297353CC}">
              <c16:uniqueId val="{00000001-3580-4117-8047-D64EDE24F280}"/>
            </c:ext>
          </c:extLst>
        </c:ser>
        <c:dLbls>
          <c:dLblPos val="outEnd"/>
          <c:showLegendKey val="0"/>
          <c:showVal val="1"/>
          <c:showCatName val="0"/>
          <c:showSerName val="0"/>
          <c:showPercent val="0"/>
          <c:showBubbleSize val="0"/>
        </c:dLbls>
        <c:gapWidth val="219"/>
        <c:overlap val="-27"/>
        <c:axId val="550444488"/>
        <c:axId val="550441744"/>
      </c:barChart>
      <c:catAx>
        <c:axId val="55044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1744"/>
        <c:crosses val="autoZero"/>
        <c:auto val="1"/>
        <c:lblAlgn val="ctr"/>
        <c:lblOffset val="100"/>
        <c:noMultiLvlLbl val="0"/>
      </c:catAx>
      <c:valAx>
        <c:axId val="55044174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xmlns:c16r2="http://schemas.microsoft.com/office/drawing/2015/06/chart">
            <c:ext xmlns:c16="http://schemas.microsoft.com/office/drawing/2014/chart" uri="{C3380CC4-5D6E-409C-BE32-E72D297353CC}">
              <c16:uniqueId val="{00000000-C039-42F3-927C-FFE845EBB222}"/>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xmlns:c16r2="http://schemas.microsoft.com/office/drawing/2015/06/chart">
            <c:ext xmlns:c16="http://schemas.microsoft.com/office/drawing/2014/chart" uri="{C3380CC4-5D6E-409C-BE32-E72D297353CC}">
              <c16:uniqueId val="{00000001-C039-42F3-927C-FFE845EBB222}"/>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dLbls>
            <c:dLbl>
              <c:idx val="0"/>
              <c:layout>
                <c:manualLayout>
                  <c:x val="-6.1736685600081553E-2"/>
                  <c:y val="-2.86795011867535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039-42F3-927C-FFE845EBB222}"/>
                </c:ext>
                <c:ext xmlns:c15="http://schemas.microsoft.com/office/drawing/2012/chart" uri="{CE6537A1-D6FC-4f65-9D91-7224C49458BB}"/>
              </c:extLst>
            </c:dLbl>
            <c:dLbl>
              <c:idx val="2"/>
              <c:layout>
                <c:manualLayout>
                  <c:x val="-7.5816982315889585E-3"/>
                  <c:y val="-9.75790227178540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039-42F3-927C-FFE845EBB222}"/>
                </c:ext>
                <c:ext xmlns:c15="http://schemas.microsoft.com/office/drawing/2012/chart" uri="{CE6537A1-D6FC-4f65-9D91-7224C49458BB}"/>
              </c:extLst>
            </c:dLbl>
            <c:dLbl>
              <c:idx val="3"/>
              <c:layout>
                <c:manualLayout>
                  <c:x val="-3.846871516520506E-3"/>
                  <c:y val="1.942508382624420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039-42F3-927C-FFE845EBB22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xmlns:c16r2="http://schemas.microsoft.com/office/drawing/2015/06/chart">
            <c:ext xmlns:c16="http://schemas.microsoft.com/office/drawing/2014/chart" uri="{C3380CC4-5D6E-409C-BE32-E72D297353CC}">
              <c16:uniqueId val="{00000005-C039-42F3-927C-FFE845EBB222}"/>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xmlns:c16r2="http://schemas.microsoft.com/office/drawing/2015/06/chart">
            <c:ext xmlns:c16="http://schemas.microsoft.com/office/drawing/2014/chart" uri="{C3380CC4-5D6E-409C-BE32-E72D297353CC}">
              <c16:uniqueId val="{00000006-C039-42F3-927C-FFE845EBB222}"/>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xmlns:c16r2="http://schemas.microsoft.com/office/drawing/2015/06/chart">
            <c:ext xmlns:c16="http://schemas.microsoft.com/office/drawing/2014/chart" uri="{C3380CC4-5D6E-409C-BE32-E72D297353CC}">
              <c16:uniqueId val="{00000007-C039-42F3-927C-FFE845EBB222}"/>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xmlns:c16r2="http://schemas.microsoft.com/office/drawing/2015/06/chart">
            <c:ext xmlns:c16="http://schemas.microsoft.com/office/drawing/2014/chart" uri="{C3380CC4-5D6E-409C-BE32-E72D297353CC}">
              <c16:uniqueId val="{00000008-C039-42F3-927C-FFE845EBB222}"/>
            </c:ext>
          </c:extLst>
        </c:ser>
        <c:dLbls>
          <c:showLegendKey val="0"/>
          <c:showVal val="0"/>
          <c:showCatName val="0"/>
          <c:showSerName val="0"/>
          <c:showPercent val="0"/>
          <c:showBubbleSize val="0"/>
        </c:dLbls>
        <c:smooth val="0"/>
        <c:axId val="807937672"/>
        <c:axId val="807940808"/>
      </c:lineChart>
      <c:catAx>
        <c:axId val="807937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40808"/>
        <c:crosses val="autoZero"/>
        <c:auto val="1"/>
        <c:lblAlgn val="ctr"/>
        <c:lblOffset val="100"/>
        <c:noMultiLvlLbl val="0"/>
      </c:catAx>
      <c:valAx>
        <c:axId val="807940808"/>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767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xmlns:c16r2="http://schemas.microsoft.com/office/drawing/2015/06/chart">
            <c:ext xmlns:c16="http://schemas.microsoft.com/office/drawing/2014/chart" uri="{C3380CC4-5D6E-409C-BE32-E72D297353CC}">
              <c16:uniqueId val="{00000000-41F6-4EFF-83B3-61881611E7B4}"/>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xmlns:c16r2="http://schemas.microsoft.com/office/drawing/2015/06/chart">
            <c:ext xmlns:c16="http://schemas.microsoft.com/office/drawing/2014/chart" uri="{C3380CC4-5D6E-409C-BE32-E72D297353CC}">
              <c16:uniqueId val="{00000001-41F6-4EFF-83B3-61881611E7B4}"/>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xmlns:c16r2="http://schemas.microsoft.com/office/drawing/2015/06/chart">
            <c:ext xmlns:c16="http://schemas.microsoft.com/office/drawing/2014/chart" uri="{C3380CC4-5D6E-409C-BE32-E72D297353CC}">
              <c16:uniqueId val="{00000002-41F6-4EFF-83B3-61881611E7B4}"/>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xmlns:c16r2="http://schemas.microsoft.com/office/drawing/2015/06/chart">
            <c:ext xmlns:c16="http://schemas.microsoft.com/office/drawing/2014/chart" uri="{C3380CC4-5D6E-409C-BE32-E72D297353CC}">
              <c16:uniqueId val="{00000003-41F6-4EFF-83B3-61881611E7B4}"/>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xmlns:c16r2="http://schemas.microsoft.com/office/drawing/2015/06/chart">
            <c:ext xmlns:c16="http://schemas.microsoft.com/office/drawing/2014/chart" uri="{C3380CC4-5D6E-409C-BE32-E72D297353CC}">
              <c16:uniqueId val="{00000004-41F6-4EFF-83B3-61881611E7B4}"/>
            </c:ext>
          </c:extLst>
        </c:ser>
        <c:dLbls>
          <c:showLegendKey val="0"/>
          <c:showVal val="0"/>
          <c:showCatName val="0"/>
          <c:showSerName val="0"/>
          <c:showPercent val="0"/>
          <c:showBubbleSize val="0"/>
        </c:dLbls>
        <c:smooth val="0"/>
        <c:axId val="807936104"/>
        <c:axId val="807940024"/>
      </c:lineChart>
      <c:catAx>
        <c:axId val="8079361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807940024"/>
        <c:crosses val="autoZero"/>
        <c:auto val="1"/>
        <c:lblAlgn val="ctr"/>
        <c:lblOffset val="100"/>
        <c:noMultiLvlLbl val="0"/>
      </c:catAx>
      <c:valAx>
        <c:axId val="80794002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80793610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Laxå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vuxna'!$AA$28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vuxna'!$Z$29:$Z$30</c:f>
              <c:strCache>
                <c:ptCount val="2"/>
                <c:pt idx="0">
                  <c:v>30-49 år</c:v>
                </c:pt>
                <c:pt idx="1">
                  <c:v>50-69 år</c:v>
                </c:pt>
              </c:strCache>
            </c:strRef>
          </c:cat>
          <c:val>
            <c:numRef>
              <c:f>'Dia fys vuxna'!$AA$29:$AA$30</c:f>
              <c:numCache>
                <c:formatCode>General</c:formatCode>
                <c:ptCount val="2"/>
                <c:pt idx="0">
                  <c:v>54</c:v>
                </c:pt>
                <c:pt idx="1">
                  <c:v>57</c:v>
                </c:pt>
              </c:numCache>
            </c:numRef>
          </c:val>
          <c:extLst xmlns:c16r2="http://schemas.microsoft.com/office/drawing/2015/06/chart">
            <c:ext xmlns:c16="http://schemas.microsoft.com/office/drawing/2014/chart" uri="{C3380CC4-5D6E-409C-BE32-E72D297353CC}">
              <c16:uniqueId val="{00000000-E791-44DE-BD0A-F1939FEDD9D6}"/>
            </c:ext>
          </c:extLst>
        </c:ser>
        <c:ser>
          <c:idx val="1"/>
          <c:order val="1"/>
          <c:tx>
            <c:strRef>
              <c:f>'Dia fys vuxna'!$AB$28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vuxna'!$Z$29:$Z$30</c:f>
              <c:strCache>
                <c:ptCount val="2"/>
                <c:pt idx="0">
                  <c:v>30-49 år</c:v>
                </c:pt>
                <c:pt idx="1">
                  <c:v>50-69 år</c:v>
                </c:pt>
              </c:strCache>
            </c:strRef>
          </c:cat>
          <c:val>
            <c:numRef>
              <c:f>'Dia fys vuxna'!$AB$29:$AB$30</c:f>
              <c:numCache>
                <c:formatCode>General</c:formatCode>
                <c:ptCount val="2"/>
                <c:pt idx="0">
                  <c:v>59</c:v>
                </c:pt>
                <c:pt idx="1">
                  <c:v>59</c:v>
                </c:pt>
              </c:numCache>
            </c:numRef>
          </c:val>
          <c:extLst xmlns:c16r2="http://schemas.microsoft.com/office/drawing/2015/06/chart">
            <c:ext xmlns:c16="http://schemas.microsoft.com/office/drawing/2014/chart" uri="{C3380CC4-5D6E-409C-BE32-E72D297353CC}">
              <c16:uniqueId val="{00000001-E791-44DE-BD0A-F1939FEDD9D6}"/>
            </c:ext>
          </c:extLst>
        </c:ser>
        <c:dLbls>
          <c:dLblPos val="outEnd"/>
          <c:showLegendKey val="0"/>
          <c:showVal val="1"/>
          <c:showCatName val="0"/>
          <c:showSerName val="0"/>
          <c:showPercent val="0"/>
          <c:showBubbleSize val="0"/>
        </c:dLbls>
        <c:gapWidth val="219"/>
        <c:overlap val="-27"/>
        <c:axId val="807937280"/>
        <c:axId val="807938064"/>
      </c:barChart>
      <c:catAx>
        <c:axId val="807937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8064"/>
        <c:crosses val="autoZero"/>
        <c:auto val="1"/>
        <c:lblAlgn val="ctr"/>
        <c:lblOffset val="100"/>
        <c:noMultiLvlLbl val="0"/>
      </c:catAx>
      <c:valAx>
        <c:axId val="80793806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Laxå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vux'!$AB$55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vux'!$AA$56:$AA$57</c:f>
              <c:strCache>
                <c:ptCount val="2"/>
                <c:pt idx="0">
                  <c:v>30-49 år</c:v>
                </c:pt>
                <c:pt idx="1">
                  <c:v>50-69 år</c:v>
                </c:pt>
              </c:strCache>
            </c:strRef>
          </c:cat>
          <c:val>
            <c:numRef>
              <c:f>'Dia still vux'!$AB$56:$AB$57</c:f>
              <c:numCache>
                <c:formatCode>General</c:formatCode>
                <c:ptCount val="2"/>
                <c:pt idx="0">
                  <c:v>18</c:v>
                </c:pt>
                <c:pt idx="1">
                  <c:v>5</c:v>
                </c:pt>
              </c:numCache>
            </c:numRef>
          </c:val>
          <c:extLst xmlns:c16r2="http://schemas.microsoft.com/office/drawing/2015/06/chart">
            <c:ext xmlns:c16="http://schemas.microsoft.com/office/drawing/2014/chart" uri="{C3380CC4-5D6E-409C-BE32-E72D297353CC}">
              <c16:uniqueId val="{00000000-AF16-4361-99DF-EC44E7FEE76C}"/>
            </c:ext>
          </c:extLst>
        </c:ser>
        <c:ser>
          <c:idx val="1"/>
          <c:order val="1"/>
          <c:tx>
            <c:strRef>
              <c:f>'Dia still vux'!$AC$55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vux'!$AA$56:$AA$57</c:f>
              <c:strCache>
                <c:ptCount val="2"/>
                <c:pt idx="0">
                  <c:v>30-49 år</c:v>
                </c:pt>
                <c:pt idx="1">
                  <c:v>50-69 år</c:v>
                </c:pt>
              </c:strCache>
            </c:strRef>
          </c:cat>
          <c:val>
            <c:numRef>
              <c:f>'Dia still vux'!$AC$56:$AC$57</c:f>
              <c:numCache>
                <c:formatCode>General</c:formatCode>
                <c:ptCount val="2"/>
                <c:pt idx="0">
                  <c:v>9</c:v>
                </c:pt>
                <c:pt idx="1">
                  <c:v>6</c:v>
                </c:pt>
              </c:numCache>
            </c:numRef>
          </c:val>
          <c:extLst xmlns:c16r2="http://schemas.microsoft.com/office/drawing/2015/06/chart">
            <c:ext xmlns:c16="http://schemas.microsoft.com/office/drawing/2014/chart" uri="{C3380CC4-5D6E-409C-BE32-E72D297353CC}">
              <c16:uniqueId val="{00000001-AF16-4361-99DF-EC44E7FEE76C}"/>
            </c:ext>
          </c:extLst>
        </c:ser>
        <c:dLbls>
          <c:dLblPos val="outEnd"/>
          <c:showLegendKey val="0"/>
          <c:showVal val="1"/>
          <c:showCatName val="0"/>
          <c:showSerName val="0"/>
          <c:showPercent val="0"/>
          <c:showBubbleSize val="0"/>
        </c:dLbls>
        <c:gapWidth val="219"/>
        <c:overlap val="-27"/>
        <c:axId val="807940416"/>
        <c:axId val="807936888"/>
      </c:barChart>
      <c:catAx>
        <c:axId val="8079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6888"/>
        <c:crosses val="autoZero"/>
        <c:auto val="1"/>
        <c:lblAlgn val="ctr"/>
        <c:lblOffset val="100"/>
        <c:noMultiLvlLbl val="0"/>
      </c:catAx>
      <c:valAx>
        <c:axId val="8079368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4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xmlns:c16r2="http://schemas.microsoft.com/office/drawing/2015/06/chart">
            <c:ext xmlns:c16="http://schemas.microsoft.com/office/drawing/2014/chart" uri="{C3380CC4-5D6E-409C-BE32-E72D297353CC}">
              <c16:uniqueId val="{00000000-AB92-45B9-B7C7-F555BB3A8FD1}"/>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xmlns:c16r2="http://schemas.microsoft.com/office/drawing/2015/06/chart">
            <c:ext xmlns:c16="http://schemas.microsoft.com/office/drawing/2014/chart" uri="{C3380CC4-5D6E-409C-BE32-E72D297353CC}">
              <c16:uniqueId val="{00000001-AB92-45B9-B7C7-F555BB3A8FD1}"/>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xmlns:c16r2="http://schemas.microsoft.com/office/drawing/2015/06/chart">
            <c:ext xmlns:c16="http://schemas.microsoft.com/office/drawing/2014/chart" uri="{C3380CC4-5D6E-409C-BE32-E72D297353CC}">
              <c16:uniqueId val="{00000002-AB92-45B9-B7C7-F555BB3A8FD1}"/>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xmlns:c16r2="http://schemas.microsoft.com/office/drawing/2015/06/chart">
            <c:ext xmlns:c16="http://schemas.microsoft.com/office/drawing/2014/chart" uri="{C3380CC4-5D6E-409C-BE32-E72D297353CC}">
              <c16:uniqueId val="{00000003-AB92-45B9-B7C7-F555BB3A8FD1}"/>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xmlns:c16r2="http://schemas.microsoft.com/office/drawing/2015/06/chart">
            <c:ext xmlns:c16="http://schemas.microsoft.com/office/drawing/2014/chart" uri="{C3380CC4-5D6E-409C-BE32-E72D297353CC}">
              <c16:uniqueId val="{00000004-AB92-45B9-B7C7-F555BB3A8FD1}"/>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xmlns:c16r2="http://schemas.microsoft.com/office/drawing/2015/06/chart">
            <c:ext xmlns:c16="http://schemas.microsoft.com/office/drawing/2014/chart" uri="{C3380CC4-5D6E-409C-BE32-E72D297353CC}">
              <c16:uniqueId val="{00000005-AB92-45B9-B7C7-F555BB3A8FD1}"/>
            </c:ext>
          </c:extLst>
        </c:ser>
        <c:dLbls>
          <c:showLegendKey val="0"/>
          <c:showVal val="0"/>
          <c:showCatName val="0"/>
          <c:showSerName val="0"/>
          <c:showPercent val="0"/>
          <c:showBubbleSize val="0"/>
        </c:dLbls>
        <c:smooth val="0"/>
        <c:axId val="807938848"/>
        <c:axId val="807941984"/>
      </c:lineChart>
      <c:catAx>
        <c:axId val="80793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41984"/>
        <c:crosses val="autoZero"/>
        <c:auto val="1"/>
        <c:lblAlgn val="ctr"/>
        <c:lblOffset val="100"/>
        <c:noMultiLvlLbl val="0"/>
      </c:catAx>
      <c:valAx>
        <c:axId val="80794198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Laxå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äldre'!$AA$28</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äldre'!$Z$29:$Z$30</c:f>
              <c:strCache>
                <c:ptCount val="2"/>
                <c:pt idx="0">
                  <c:v>70-84 år</c:v>
                </c:pt>
                <c:pt idx="1">
                  <c:v>85+ år</c:v>
                </c:pt>
              </c:strCache>
            </c:strRef>
          </c:cat>
          <c:val>
            <c:numRef>
              <c:f>'Dia fys äldre'!$AA$29:$AA$30</c:f>
              <c:numCache>
                <c:formatCode>General</c:formatCode>
                <c:ptCount val="2"/>
                <c:pt idx="0">
                  <c:v>41</c:v>
                </c:pt>
                <c:pt idx="1">
                  <c:v>10</c:v>
                </c:pt>
              </c:numCache>
            </c:numRef>
          </c:val>
          <c:extLst xmlns:c16r2="http://schemas.microsoft.com/office/drawing/2015/06/chart">
            <c:ext xmlns:c16="http://schemas.microsoft.com/office/drawing/2014/chart" uri="{C3380CC4-5D6E-409C-BE32-E72D297353CC}">
              <c16:uniqueId val="{00000000-5EF6-4FB9-A610-CC9585F3E852}"/>
            </c:ext>
          </c:extLst>
        </c:ser>
        <c:ser>
          <c:idx val="1"/>
          <c:order val="1"/>
          <c:tx>
            <c:strRef>
              <c:f>'Dia fys äldre'!$AB$28</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äldre'!$Z$29:$Z$30</c:f>
              <c:strCache>
                <c:ptCount val="2"/>
                <c:pt idx="0">
                  <c:v>70-84 år</c:v>
                </c:pt>
                <c:pt idx="1">
                  <c:v>85+ år</c:v>
                </c:pt>
              </c:strCache>
            </c:strRef>
          </c:cat>
          <c:val>
            <c:numRef>
              <c:f>'Dia fys äldre'!$AB$29:$AB$30</c:f>
              <c:numCache>
                <c:formatCode>General</c:formatCode>
                <c:ptCount val="2"/>
                <c:pt idx="0">
                  <c:v>56</c:v>
                </c:pt>
                <c:pt idx="1">
                  <c:v>15</c:v>
                </c:pt>
              </c:numCache>
            </c:numRef>
          </c:val>
          <c:extLst xmlns:c16r2="http://schemas.microsoft.com/office/drawing/2015/06/chart">
            <c:ext xmlns:c16="http://schemas.microsoft.com/office/drawing/2014/chart" uri="{C3380CC4-5D6E-409C-BE32-E72D297353CC}">
              <c16:uniqueId val="{00000001-5EF6-4FB9-A610-CC9585F3E852}"/>
            </c:ext>
          </c:extLst>
        </c:ser>
        <c:dLbls>
          <c:dLblPos val="outEnd"/>
          <c:showLegendKey val="0"/>
          <c:showVal val="1"/>
          <c:showCatName val="0"/>
          <c:showSerName val="0"/>
          <c:showPercent val="0"/>
          <c:showBubbleSize val="0"/>
        </c:dLbls>
        <c:gapWidth val="219"/>
        <c:overlap val="-27"/>
        <c:axId val="807934928"/>
        <c:axId val="807935320"/>
      </c:barChart>
      <c:catAx>
        <c:axId val="807934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5320"/>
        <c:crosses val="autoZero"/>
        <c:auto val="1"/>
        <c:lblAlgn val="ctr"/>
        <c:lblOffset val="100"/>
        <c:noMultiLvlLbl val="0"/>
      </c:catAx>
      <c:valAx>
        <c:axId val="8079353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Laxå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äldre'!$AB$55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äldre'!$AA$56:$AA$57</c:f>
              <c:strCache>
                <c:ptCount val="2"/>
                <c:pt idx="0">
                  <c:v>70-84 år</c:v>
                </c:pt>
                <c:pt idx="1">
                  <c:v>85+ år</c:v>
                </c:pt>
              </c:strCache>
            </c:strRef>
          </c:cat>
          <c:val>
            <c:numRef>
              <c:f>'Dia still äldre'!$AB$56:$AB$57</c:f>
              <c:numCache>
                <c:formatCode>General</c:formatCode>
                <c:ptCount val="2"/>
                <c:pt idx="0">
                  <c:v>4</c:v>
                </c:pt>
                <c:pt idx="1">
                  <c:v>19</c:v>
                </c:pt>
              </c:numCache>
            </c:numRef>
          </c:val>
          <c:extLst xmlns:c16r2="http://schemas.microsoft.com/office/drawing/2015/06/chart">
            <c:ext xmlns:c16="http://schemas.microsoft.com/office/drawing/2014/chart" uri="{C3380CC4-5D6E-409C-BE32-E72D297353CC}">
              <c16:uniqueId val="{00000000-A932-4E4B-8745-664442B81768}"/>
            </c:ext>
          </c:extLst>
        </c:ser>
        <c:ser>
          <c:idx val="1"/>
          <c:order val="1"/>
          <c:tx>
            <c:strRef>
              <c:f>'Dia still äldre'!$AC$55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äldre'!$AA$56:$AA$57</c:f>
              <c:strCache>
                <c:ptCount val="2"/>
                <c:pt idx="0">
                  <c:v>70-84 år</c:v>
                </c:pt>
                <c:pt idx="1">
                  <c:v>85+ år</c:v>
                </c:pt>
              </c:strCache>
            </c:strRef>
          </c:cat>
          <c:val>
            <c:numRef>
              <c:f>'Dia still äldre'!$AC$56:$AC$57</c:f>
              <c:numCache>
                <c:formatCode>General</c:formatCode>
                <c:ptCount val="2"/>
                <c:pt idx="0">
                  <c:v>7</c:v>
                </c:pt>
                <c:pt idx="1">
                  <c:v>24</c:v>
                </c:pt>
              </c:numCache>
            </c:numRef>
          </c:val>
          <c:extLst xmlns:c16r2="http://schemas.microsoft.com/office/drawing/2015/06/chart">
            <c:ext xmlns:c16="http://schemas.microsoft.com/office/drawing/2014/chart" uri="{C3380CC4-5D6E-409C-BE32-E72D297353CC}">
              <c16:uniqueId val="{00000001-A932-4E4B-8745-664442B81768}"/>
            </c:ext>
          </c:extLst>
        </c:ser>
        <c:dLbls>
          <c:dLblPos val="outEnd"/>
          <c:showLegendKey val="0"/>
          <c:showVal val="1"/>
          <c:showCatName val="0"/>
          <c:showSerName val="0"/>
          <c:showPercent val="0"/>
          <c:showBubbleSize val="0"/>
        </c:dLbls>
        <c:gapWidth val="219"/>
        <c:overlap val="-27"/>
        <c:axId val="807936496"/>
        <c:axId val="805536976"/>
      </c:barChart>
      <c:catAx>
        <c:axId val="807936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5536976"/>
        <c:crosses val="autoZero"/>
        <c:auto val="1"/>
        <c:lblAlgn val="ctr"/>
        <c:lblOffset val="100"/>
        <c:noMultiLvlLbl val="0"/>
      </c:catAx>
      <c:valAx>
        <c:axId val="8055369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793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B7-47D6-B87E-8026FBCBFC3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Laxå Idrottsförening</c:v>
                </c:pt>
                <c:pt idx="1">
                  <c:v>Finnerödja Idrottsförening</c:v>
                </c:pt>
                <c:pt idx="2">
                  <c:v>Laxå Ridklubb</c:v>
                </c:pt>
                <c:pt idx="3">
                  <c:v>Gymnastik o FK Ramund</c:v>
                </c:pt>
                <c:pt idx="4">
                  <c:v>Laxå Skytteförening</c:v>
                </c:pt>
              </c:strCache>
            </c:strRef>
          </c:cat>
          <c:val>
            <c:numRef>
              <c:f>'Största Ungdomsföreningarna'!$D$7:$D$11</c:f>
              <c:numCache>
                <c:formatCode>General</c:formatCode>
                <c:ptCount val="5"/>
                <c:pt idx="0">
                  <c:v>3267</c:v>
                </c:pt>
                <c:pt idx="1">
                  <c:v>1341</c:v>
                </c:pt>
                <c:pt idx="2">
                  <c:v>124</c:v>
                </c:pt>
                <c:pt idx="3">
                  <c:v>0</c:v>
                </c:pt>
                <c:pt idx="4">
                  <c:v>31</c:v>
                </c:pt>
              </c:numCache>
            </c:numRef>
          </c:val>
          <c:extLst xmlns:c16r2="http://schemas.microsoft.com/office/drawing/2015/06/chart">
            <c:ext xmlns:c16="http://schemas.microsoft.com/office/drawing/2014/chart" uri="{C3380CC4-5D6E-409C-BE32-E72D297353CC}">
              <c16:uniqueId val="{00000001-27B7-47D6-B87E-8026FBCBFC3D}"/>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B7-47D6-B87E-8026FBCBFC3D}"/>
                </c:ext>
                <c:ext xmlns:c15="http://schemas.microsoft.com/office/drawing/2012/chart" uri="{CE6537A1-D6FC-4f65-9D91-7224C49458BB}"/>
              </c:extLst>
            </c:dLbl>
            <c:dLbl>
              <c:idx val="4"/>
              <c:layout>
                <c:manualLayout>
                  <c:x val="-1.2353983311788496E-16"/>
                  <c:y val="-2.35703241267554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B7-47D6-B87E-8026FBCBFC3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Laxå Idrottsförening</c:v>
                </c:pt>
                <c:pt idx="1">
                  <c:v>Finnerödja Idrottsförening</c:v>
                </c:pt>
                <c:pt idx="2">
                  <c:v>Laxå Ridklubb</c:v>
                </c:pt>
                <c:pt idx="3">
                  <c:v>Gymnastik o FK Ramund</c:v>
                </c:pt>
                <c:pt idx="4">
                  <c:v>Laxå Skytteförening</c:v>
                </c:pt>
              </c:strCache>
            </c:strRef>
          </c:cat>
          <c:val>
            <c:numRef>
              <c:f>'Största Ungdomsföreningarna'!$C$7:$C$11</c:f>
              <c:numCache>
                <c:formatCode>General</c:formatCode>
                <c:ptCount val="5"/>
                <c:pt idx="0">
                  <c:v>230</c:v>
                </c:pt>
                <c:pt idx="1">
                  <c:v>906</c:v>
                </c:pt>
                <c:pt idx="2">
                  <c:v>1342</c:v>
                </c:pt>
                <c:pt idx="3">
                  <c:v>69</c:v>
                </c:pt>
                <c:pt idx="4">
                  <c:v>3</c:v>
                </c:pt>
              </c:numCache>
            </c:numRef>
          </c:val>
          <c:extLst xmlns:c16r2="http://schemas.microsoft.com/office/drawing/2015/06/chart">
            <c:ext xmlns:c16="http://schemas.microsoft.com/office/drawing/2014/chart" uri="{C3380CC4-5D6E-409C-BE32-E72D297353CC}">
              <c16:uniqueId val="{00000004-27B7-47D6-B87E-8026FBCBFC3D}"/>
            </c:ext>
          </c:extLst>
        </c:ser>
        <c:dLbls>
          <c:showLegendKey val="0"/>
          <c:showVal val="0"/>
          <c:showCatName val="0"/>
          <c:showSerName val="0"/>
          <c:showPercent val="0"/>
          <c:showBubbleSize val="0"/>
        </c:dLbls>
        <c:gapWidth val="150"/>
        <c:overlap val="100"/>
        <c:axId val="805538544"/>
        <c:axId val="805536584"/>
      </c:barChart>
      <c:catAx>
        <c:axId val="805538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5536584"/>
        <c:crosses val="autoZero"/>
        <c:auto val="1"/>
        <c:lblAlgn val="ctr"/>
        <c:lblOffset val="100"/>
        <c:noMultiLvlLbl val="0"/>
      </c:catAx>
      <c:valAx>
        <c:axId val="805536584"/>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5538544"/>
        <c:crosses val="autoZero"/>
        <c:crossBetween val="between"/>
        <c:majorUnit val="5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Idrott'!$B$7:$B$10</c:f>
              <c:strCache>
                <c:ptCount val="4"/>
                <c:pt idx="0">
                  <c:v>Fotboll</c:v>
                </c:pt>
                <c:pt idx="1">
                  <c:v>Ridsport</c:v>
                </c:pt>
                <c:pt idx="2">
                  <c:v>Gymnastik</c:v>
                </c:pt>
                <c:pt idx="3">
                  <c:v>Skyttesport</c:v>
                </c:pt>
              </c:strCache>
            </c:strRef>
          </c:cat>
          <c:val>
            <c:numRef>
              <c:f>'Deltagartillfällen Idrott'!$D$7:$D$10</c:f>
              <c:numCache>
                <c:formatCode>General</c:formatCode>
                <c:ptCount val="4"/>
                <c:pt idx="0">
                  <c:v>4608</c:v>
                </c:pt>
                <c:pt idx="1">
                  <c:v>124</c:v>
                </c:pt>
                <c:pt idx="2">
                  <c:v>0</c:v>
                </c:pt>
                <c:pt idx="3">
                  <c:v>23</c:v>
                </c:pt>
              </c:numCache>
            </c:numRef>
          </c:val>
          <c:extLst xmlns:c16r2="http://schemas.microsoft.com/office/drawing/2015/06/chart">
            <c:ext xmlns:c16="http://schemas.microsoft.com/office/drawing/2014/chart" uri="{C3380CC4-5D6E-409C-BE32-E72D297353CC}">
              <c16:uniqueId val="{00000000-4139-4AA7-B29D-977187FE2274}"/>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39-4AA7-B29D-977187FE2274}"/>
                </c:ext>
                <c:ext xmlns:c15="http://schemas.microsoft.com/office/drawing/2012/chart" uri="{CE6537A1-D6FC-4f65-9D91-7224C49458BB}"/>
              </c:extLst>
            </c:dLbl>
            <c:dLbl>
              <c:idx val="1"/>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139-4AA7-B29D-977187FE22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Idrott'!$B$7:$B$10</c:f>
              <c:strCache>
                <c:ptCount val="4"/>
                <c:pt idx="0">
                  <c:v>Fotboll</c:v>
                </c:pt>
                <c:pt idx="1">
                  <c:v>Ridsport</c:v>
                </c:pt>
                <c:pt idx="2">
                  <c:v>Gymnastik</c:v>
                </c:pt>
                <c:pt idx="3">
                  <c:v>Skyttesport</c:v>
                </c:pt>
              </c:strCache>
            </c:strRef>
          </c:cat>
          <c:val>
            <c:numRef>
              <c:f>'Deltagartillfällen Idrott'!$C$7:$C$10</c:f>
              <c:numCache>
                <c:formatCode>General</c:formatCode>
                <c:ptCount val="4"/>
                <c:pt idx="0">
                  <c:v>1136</c:v>
                </c:pt>
                <c:pt idx="1">
                  <c:v>1342</c:v>
                </c:pt>
                <c:pt idx="2">
                  <c:v>69</c:v>
                </c:pt>
                <c:pt idx="3">
                  <c:v>3</c:v>
                </c:pt>
              </c:numCache>
            </c:numRef>
          </c:val>
          <c:extLst xmlns:c16r2="http://schemas.microsoft.com/office/drawing/2015/06/chart">
            <c:ext xmlns:c16="http://schemas.microsoft.com/office/drawing/2014/chart" uri="{C3380CC4-5D6E-409C-BE32-E72D297353CC}">
              <c16:uniqueId val="{00000003-4139-4AA7-B29D-977187FE2274}"/>
            </c:ext>
          </c:extLst>
        </c:ser>
        <c:dLbls>
          <c:showLegendKey val="0"/>
          <c:showVal val="0"/>
          <c:showCatName val="0"/>
          <c:showSerName val="0"/>
          <c:showPercent val="0"/>
          <c:showBubbleSize val="0"/>
        </c:dLbls>
        <c:gapWidth val="150"/>
        <c:overlap val="100"/>
        <c:axId val="794126128"/>
        <c:axId val="794126520"/>
      </c:barChart>
      <c:catAx>
        <c:axId val="7941261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4126520"/>
        <c:crosses val="autoZero"/>
        <c:auto val="1"/>
        <c:lblAlgn val="ctr"/>
        <c:lblOffset val="100"/>
        <c:noMultiLvlLbl val="0"/>
      </c:catAx>
      <c:valAx>
        <c:axId val="794126520"/>
        <c:scaling>
          <c:orientation val="minMax"/>
          <c:max val="6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4126128"/>
        <c:crosses val="autoZero"/>
        <c:crossBetween val="between"/>
        <c:majorUnit val="1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57406502241153"/>
          <c:y val="3.7840018778829719E-2"/>
          <c:w val="0.86233139352628396"/>
          <c:h val="0.65997554013914417"/>
        </c:manualLayout>
      </c:layout>
      <c:barChart>
        <c:barDir val="col"/>
        <c:grouping val="stacked"/>
        <c:varyColors val="0"/>
        <c:ser>
          <c:idx val="0"/>
          <c:order val="1"/>
          <c:tx>
            <c:strRef>
              <c:f>'Folkbildningsrapporterande IF'!$C$6</c:f>
              <c:strCache>
                <c:ptCount val="1"/>
                <c:pt idx="0">
                  <c:v>Folkbildningsverksamhet</c:v>
                </c:pt>
              </c:strCache>
            </c:strRef>
          </c:tx>
          <c:spPr>
            <a:solidFill>
              <a:srgbClr val="FFC000"/>
            </a:solidFill>
            <a:ln>
              <a:noFill/>
            </a:ln>
            <a:effectLst/>
          </c:spPr>
          <c:invertIfNegative val="0"/>
          <c:dLbls>
            <c:dLbl>
              <c:idx val="1"/>
              <c:layout>
                <c:manualLayout>
                  <c:x val="-6.9182515782819747E-17"/>
                  <c:y val="-6.838269262986534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E80-4D25-882C-24660741CD2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Laxå Ridklubb</c:v>
                </c:pt>
                <c:pt idx="1">
                  <c:v>Laxå Orienteringsklubb</c:v>
                </c:pt>
                <c:pt idx="2">
                  <c:v>Laxå Idrottsförening</c:v>
                </c:pt>
                <c:pt idx="3">
                  <c:v>Finnerödja Idrottsförening</c:v>
                </c:pt>
                <c:pt idx="4">
                  <c:v>Gymnastik o FK Ramund</c:v>
                </c:pt>
              </c:strCache>
            </c:strRef>
          </c:cat>
          <c:val>
            <c:numRef>
              <c:f>'Folkbildningsrapporterande IF'!$C$7:$C$11</c:f>
              <c:numCache>
                <c:formatCode>General</c:formatCode>
                <c:ptCount val="5"/>
                <c:pt idx="0">
                  <c:v>282</c:v>
                </c:pt>
                <c:pt idx="1">
                  <c:v>132</c:v>
                </c:pt>
                <c:pt idx="2">
                  <c:v>89</c:v>
                </c:pt>
                <c:pt idx="3">
                  <c:v>38</c:v>
                </c:pt>
                <c:pt idx="4">
                  <c:v>22</c:v>
                </c:pt>
              </c:numCache>
            </c:numRef>
          </c:val>
          <c:extLst xmlns:c16r2="http://schemas.microsoft.com/office/drawing/2015/06/chart">
            <c:ext xmlns:c16="http://schemas.microsoft.com/office/drawing/2014/chart" uri="{C3380CC4-5D6E-409C-BE32-E72D297353CC}">
              <c16:uniqueId val="{00000001-CE80-4D25-882C-24660741CD28}"/>
            </c:ext>
          </c:extLst>
        </c:ser>
        <c:dLbls>
          <c:showLegendKey val="0"/>
          <c:showVal val="0"/>
          <c:showCatName val="0"/>
          <c:showSerName val="0"/>
          <c:showPercent val="0"/>
          <c:showBubbleSize val="0"/>
        </c:dLbls>
        <c:gapWidth val="150"/>
        <c:overlap val="100"/>
        <c:axId val="802998224"/>
        <c:axId val="188873256"/>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'Folkbildningsrapporterande IF'!$D$6</c15:sqref>
                        </c15:formulaRef>
                      </c:ext>
                    </c:extLst>
                    <c:strCache>
                      <c:ptCount val="1"/>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E80-4D25-882C-24660741CD28}"/>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'Folkbildningsrapporterande IF'!$B$7:$B$11</c15:sqref>
                        </c15:formulaRef>
                      </c:ext>
                    </c:extLst>
                    <c:strCache>
                      <c:ptCount val="5"/>
                      <c:pt idx="0">
                        <c:v>Laxå Ridklubb</c:v>
                      </c:pt>
                      <c:pt idx="1">
                        <c:v>Laxå Orienteringsklubb</c:v>
                      </c:pt>
                      <c:pt idx="2">
                        <c:v>Laxå Idrottsförening</c:v>
                      </c:pt>
                      <c:pt idx="3">
                        <c:v>Finnerödja Idrottsförening</c:v>
                      </c:pt>
                      <c:pt idx="4">
                        <c:v>Gymnastik o FK Ramund</c:v>
                      </c:pt>
                    </c:strCache>
                  </c:strRef>
                </c:cat>
                <c:val>
                  <c:numRef>
                    <c:extLst xmlns:c16r2="http://schemas.microsoft.com/office/drawing/2015/06/chart">
                      <c:ext uri="{02D57815-91ED-43cb-92C2-25804820EDAC}">
                        <c15:formulaRef>
                          <c15:sqref>'Folkbildningsrapporterande IF'!$D$7:$D$11</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3-CE80-4D25-882C-24660741CD28}"/>
                  </c:ext>
                </c:extLst>
              </c15:ser>
            </c15:filteredBarSeries>
          </c:ext>
        </c:extLst>
      </c:barChart>
      <c:catAx>
        <c:axId val="802998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88873256"/>
        <c:crosses val="autoZero"/>
        <c:auto val="1"/>
        <c:lblAlgn val="ctr"/>
        <c:lblOffset val="100"/>
        <c:noMultiLvlLbl val="0"/>
      </c:catAx>
      <c:valAx>
        <c:axId val="188873256"/>
        <c:scaling>
          <c:orientation val="minMax"/>
          <c:max val="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Folkbildningstimmar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2998224"/>
        <c:crosses val="autoZero"/>
        <c:crossBetween val="between"/>
        <c:majorUnit val="500"/>
        <c:minorUnit val="1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xmlns:c16r2="http://schemas.microsoft.com/office/drawing/2015/06/chart">
            <c:ext xmlns:c16="http://schemas.microsoft.com/office/drawing/2014/chart" uri="{C3380CC4-5D6E-409C-BE32-E72D297353CC}">
              <c16:uniqueId val="{00000000-C0BE-4C9C-8550-D2FC4DCC1B25}"/>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xmlns:c16r2="http://schemas.microsoft.com/office/drawing/2015/06/chart">
            <c:ext xmlns:c16="http://schemas.microsoft.com/office/drawing/2014/chart" uri="{C3380CC4-5D6E-409C-BE32-E72D297353CC}">
              <c16:uniqueId val="{00000001-C0BE-4C9C-8550-D2FC4DCC1B25}"/>
            </c:ext>
          </c:extLst>
        </c:ser>
        <c:dLbls>
          <c:dLblPos val="outEnd"/>
          <c:showLegendKey val="0"/>
          <c:showVal val="1"/>
          <c:showCatName val="0"/>
          <c:showSerName val="0"/>
          <c:showPercent val="0"/>
          <c:showBubbleSize val="0"/>
        </c:dLbls>
        <c:gapWidth val="100"/>
        <c:overlap val="-24"/>
        <c:axId val="550434688"/>
        <c:axId val="55043625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2-C0BE-4C9C-8550-D2FC4DCC1B25}"/>
                  </c:ext>
                </c:extLst>
              </c15:ser>
            </c15:filteredBarSeries>
          </c:ext>
        </c:extLst>
      </c:barChart>
      <c:catAx>
        <c:axId val="550434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6256"/>
        <c:crosses val="autoZero"/>
        <c:auto val="1"/>
        <c:lblAlgn val="ctr"/>
        <c:lblOffset val="100"/>
        <c:noMultiLvlLbl val="0"/>
      </c:catAx>
      <c:valAx>
        <c:axId val="550436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delt.'!$C$7:$C$10</c:f>
              <c:numCache>
                <c:formatCode>General</c:formatCode>
                <c:ptCount val="4"/>
                <c:pt idx="0">
                  <c:v>2077</c:v>
                </c:pt>
                <c:pt idx="1">
                  <c:v>1686</c:v>
                </c:pt>
                <c:pt idx="2">
                  <c:v>1566</c:v>
                </c:pt>
                <c:pt idx="3">
                  <c:v>2550</c:v>
                </c:pt>
              </c:numCache>
            </c:numRef>
          </c:val>
          <c:smooth val="0"/>
          <c:extLst xmlns:c16r2="http://schemas.microsoft.com/office/drawing/2015/06/chart">
            <c:ext xmlns:c16="http://schemas.microsoft.com/office/drawing/2014/chart" uri="{C3380CC4-5D6E-409C-BE32-E72D297353CC}">
              <c16:uniqueId val="{00000000-20AE-4B9A-B9D1-1BDB17B70629}"/>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delt.'!$D$7:$D$10</c:f>
              <c:numCache>
                <c:formatCode>General</c:formatCode>
                <c:ptCount val="4"/>
                <c:pt idx="0">
                  <c:v>6818</c:v>
                </c:pt>
                <c:pt idx="1">
                  <c:v>6632</c:v>
                </c:pt>
                <c:pt idx="2">
                  <c:v>5199</c:v>
                </c:pt>
                <c:pt idx="3">
                  <c:v>4763</c:v>
                </c:pt>
              </c:numCache>
            </c:numRef>
          </c:val>
          <c:smooth val="0"/>
          <c:extLst xmlns:c16r2="http://schemas.microsoft.com/office/drawing/2015/06/chart">
            <c:ext xmlns:c16="http://schemas.microsoft.com/office/drawing/2014/chart" uri="{C3380CC4-5D6E-409C-BE32-E72D297353CC}">
              <c16:uniqueId val="{00000001-20AE-4B9A-B9D1-1BDB17B70629}"/>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delt.'!$E$7:$E$10</c:f>
              <c:numCache>
                <c:formatCode>General</c:formatCode>
                <c:ptCount val="4"/>
                <c:pt idx="0">
                  <c:v>8895</c:v>
                </c:pt>
                <c:pt idx="1">
                  <c:v>8318</c:v>
                </c:pt>
                <c:pt idx="2">
                  <c:v>6765</c:v>
                </c:pt>
                <c:pt idx="3">
                  <c:v>7313</c:v>
                </c:pt>
              </c:numCache>
            </c:numRef>
          </c:val>
          <c:smooth val="0"/>
          <c:extLst xmlns:c16r2="http://schemas.microsoft.com/office/drawing/2015/06/chart">
            <c:ext xmlns:c16="http://schemas.microsoft.com/office/drawing/2014/chart" uri="{C3380CC4-5D6E-409C-BE32-E72D297353CC}">
              <c16:uniqueId val="{00000002-20AE-4B9A-B9D1-1BDB17B70629}"/>
            </c:ext>
          </c:extLst>
        </c:ser>
        <c:dLbls>
          <c:dLblPos val="t"/>
          <c:showLegendKey val="0"/>
          <c:showVal val="1"/>
          <c:showCatName val="0"/>
          <c:showSerName val="0"/>
          <c:showPercent val="0"/>
          <c:showBubbleSize val="0"/>
        </c:dLbls>
        <c:marker val="1"/>
        <c:smooth val="0"/>
        <c:axId val="188872864"/>
        <c:axId val="188873648"/>
      </c:lineChart>
      <c:catAx>
        <c:axId val="1888728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88873648"/>
        <c:crosses val="autoZero"/>
        <c:auto val="1"/>
        <c:lblAlgn val="ctr"/>
        <c:lblOffset val="100"/>
        <c:noMultiLvlLbl val="0"/>
      </c:catAx>
      <c:valAx>
        <c:axId val="188873648"/>
        <c:scaling>
          <c:orientation val="minMax"/>
          <c:max val="1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88872864"/>
        <c:crosses val="autoZero"/>
        <c:crossBetween val="between"/>
        <c:majorUnit val="2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Flickor-Pojkar'!$D$7:$D$10</c:f>
              <c:numCache>
                <c:formatCode>0%</c:formatCode>
                <c:ptCount val="4"/>
                <c:pt idx="0">
                  <c:v>0.76649803260258575</c:v>
                </c:pt>
                <c:pt idx="1">
                  <c:v>0.79730704496273141</c:v>
                </c:pt>
                <c:pt idx="2">
                  <c:v>0.76851441241685148</c:v>
                </c:pt>
                <c:pt idx="3">
                  <c:v>0.65130589361411184</c:v>
                </c:pt>
              </c:numCache>
            </c:numRef>
          </c:val>
          <c:smooth val="0"/>
          <c:extLst xmlns:c16r2="http://schemas.microsoft.com/office/drawing/2015/06/chart">
            <c:ext xmlns:c16="http://schemas.microsoft.com/office/drawing/2014/chart" uri="{C3380CC4-5D6E-409C-BE32-E72D297353CC}">
              <c16:uniqueId val="{00000000-04B0-4761-ACE3-3342F4D5E002}"/>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Flickor-Pojkar'!$C$7:$C$10</c:f>
              <c:numCache>
                <c:formatCode>0%</c:formatCode>
                <c:ptCount val="4"/>
                <c:pt idx="0">
                  <c:v>0.23350196739741427</c:v>
                </c:pt>
                <c:pt idx="1">
                  <c:v>0.20269295503726859</c:v>
                </c:pt>
                <c:pt idx="2">
                  <c:v>0.23148558758314855</c:v>
                </c:pt>
                <c:pt idx="3">
                  <c:v>0.34869410638588816</c:v>
                </c:pt>
              </c:numCache>
            </c:numRef>
          </c:val>
          <c:smooth val="0"/>
          <c:extLst xmlns:c16r2="http://schemas.microsoft.com/office/drawing/2015/06/chart">
            <c:ext xmlns:c16="http://schemas.microsoft.com/office/drawing/2014/chart" uri="{C3380CC4-5D6E-409C-BE32-E72D297353CC}">
              <c16:uniqueId val="{00000001-04B0-4761-ACE3-3342F4D5E002}"/>
            </c:ext>
          </c:extLst>
        </c:ser>
        <c:dLbls>
          <c:dLblPos val="t"/>
          <c:showLegendKey val="0"/>
          <c:showVal val="1"/>
          <c:showCatName val="0"/>
          <c:showSerName val="0"/>
          <c:showPercent val="0"/>
          <c:showBubbleSize val="0"/>
        </c:dLbls>
        <c:marker val="1"/>
        <c:smooth val="0"/>
        <c:axId val="551941808"/>
        <c:axId val="551941024"/>
        <c:extLst xmlns:c16r2="http://schemas.microsoft.com/office/drawing/2015/06/chart">
          <c:ext xmlns:c15="http://schemas.microsoft.com/office/drawing/2012/chart" uri="{02D57815-91ED-43cb-92C2-25804820EDAC}">
            <c15:filteredLineSeries>
              <c15:ser>
                <c:idx val="2"/>
                <c:order val="0"/>
                <c:tx>
                  <c:strRef>
                    <c:extLst xmlns:c16r2="http://schemas.microsoft.com/office/drawing/2015/06/char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'LOK-STÖD Flickor-Pojkar'!$B$7:$B$10</c15:sqref>
                        </c15:formulaRef>
                      </c:ext>
                    </c:extLst>
                    <c:numCache>
                      <c:formatCode>General</c:formatCode>
                      <c:ptCount val="4"/>
                      <c:pt idx="0">
                        <c:v>2015</c:v>
                      </c:pt>
                      <c:pt idx="1">
                        <c:v>2016</c:v>
                      </c:pt>
                      <c:pt idx="2">
                        <c:v>2017</c:v>
                      </c:pt>
                      <c:pt idx="3">
                        <c:v>2018</c:v>
                      </c:pt>
                    </c:numCache>
                  </c:numRef>
                </c:cat>
                <c:val>
                  <c:numRef>
                    <c:extLst xmlns:c16r2="http://schemas.microsoft.com/office/drawing/2015/06/char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2-04B0-4761-ACE3-3342F4D5E002}"/>
                  </c:ext>
                </c:extLst>
              </c15:ser>
            </c15:filteredLineSeries>
          </c:ext>
        </c:extLst>
      </c:lineChart>
      <c:catAx>
        <c:axId val="5519418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1941024"/>
        <c:crosses val="autoZero"/>
        <c:auto val="1"/>
        <c:lblAlgn val="ctr"/>
        <c:lblOffset val="100"/>
        <c:noMultiLvlLbl val="0"/>
      </c:catAx>
      <c:valAx>
        <c:axId val="5519410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1941808"/>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'!$C$6</c:f>
              <c:strCache>
                <c:ptCount val="1"/>
                <c:pt idx="0">
                  <c:v>2016</c:v>
                </c:pt>
              </c:strCache>
            </c:strRef>
          </c:tx>
          <c:spPr>
            <a:ln w="19050" cap="rnd" cmpd="sng" algn="ctr">
              <a:solidFill>
                <a:srgbClr val="FFC000"/>
              </a:solidFill>
              <a:round/>
            </a:ln>
            <a:effectLst/>
          </c:spPr>
          <c:marker>
            <c:symbol val="circle"/>
            <c:size val="4"/>
            <c:spPr>
              <a:solidFill>
                <a:srgbClr val="FFC000"/>
              </a:solidFill>
              <a:ln w="19050" cap="flat" cmpd="sng" algn="ctr">
                <a:solidFill>
                  <a:srgbClr val="FFC000"/>
                </a:solidFill>
                <a:round/>
              </a:ln>
              <a:effectLst/>
            </c:spPr>
          </c:marker>
          <c:cat>
            <c:strRef>
              <c:f>'LOK-STÖD 2016-2018 åldersgrp. '!$B$7:$B$10</c:f>
              <c:strCache>
                <c:ptCount val="4"/>
                <c:pt idx="0">
                  <c:v>7-12 år</c:v>
                </c:pt>
                <c:pt idx="1">
                  <c:v>13-16 år</c:v>
                </c:pt>
                <c:pt idx="2">
                  <c:v>17-20 år</c:v>
                </c:pt>
                <c:pt idx="3">
                  <c:v>21-25 år</c:v>
                </c:pt>
              </c:strCache>
            </c:strRef>
          </c:cat>
          <c:val>
            <c:numRef>
              <c:f>'LOK-STÖD 2016-2018 åldersgrp. '!$C$7:$C$10</c:f>
              <c:numCache>
                <c:formatCode>General</c:formatCode>
                <c:ptCount val="4"/>
                <c:pt idx="0">
                  <c:v>1081</c:v>
                </c:pt>
                <c:pt idx="1">
                  <c:v>269</c:v>
                </c:pt>
                <c:pt idx="2">
                  <c:v>312</c:v>
                </c:pt>
                <c:pt idx="3">
                  <c:v>24</c:v>
                </c:pt>
              </c:numCache>
            </c:numRef>
          </c:val>
          <c:smooth val="0"/>
          <c:extLst xmlns:c16r2="http://schemas.microsoft.com/office/drawing/2015/06/chart">
            <c:ext xmlns:c16="http://schemas.microsoft.com/office/drawing/2014/chart" uri="{C3380CC4-5D6E-409C-BE32-E72D297353CC}">
              <c16:uniqueId val="{00000000-342C-4AB1-9DAA-AF4667F006B9}"/>
            </c:ext>
          </c:extLst>
        </c:ser>
        <c:ser>
          <c:idx val="1"/>
          <c:order val="1"/>
          <c:tx>
            <c:strRef>
              <c:f>'LOK-STÖD 2016-2018 åldersgrp. '!$D$6</c:f>
              <c:strCache>
                <c:ptCount val="1"/>
                <c:pt idx="0">
                  <c:v>2017</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'!$D$7:$D$10</c:f>
              <c:numCache>
                <c:formatCode>General</c:formatCode>
                <c:ptCount val="4"/>
                <c:pt idx="0">
                  <c:v>1402</c:v>
                </c:pt>
                <c:pt idx="1">
                  <c:v>142</c:v>
                </c:pt>
                <c:pt idx="2">
                  <c:v>12</c:v>
                </c:pt>
                <c:pt idx="3">
                  <c:v>10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342C-4AB1-9DAA-AF4667F006B9}"/>
            </c:ext>
          </c:extLst>
        </c:ser>
        <c:ser>
          <c:idx val="2"/>
          <c:order val="2"/>
          <c:tx>
            <c:strRef>
              <c:f>'LOK-STÖD 2016-2018 åldersgrp. '!$E$6</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2232</c:v>
                </c:pt>
                <c:pt idx="1">
                  <c:v>111</c:v>
                </c:pt>
                <c:pt idx="2">
                  <c:v>207</c:v>
                </c:pt>
                <c:pt idx="3">
                  <c:v>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342C-4AB1-9DAA-AF4667F006B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801123600"/>
        <c:axId val="801125560"/>
        <c:extLst xmlns:c16r2="http://schemas.microsoft.com/office/drawing/2015/06/chart"/>
      </c:lineChart>
      <c:catAx>
        <c:axId val="80112360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1125560"/>
        <c:crosses val="autoZero"/>
        <c:auto val="1"/>
        <c:lblAlgn val="ctr"/>
        <c:lblOffset val="100"/>
        <c:noMultiLvlLbl val="0"/>
      </c:catAx>
      <c:valAx>
        <c:axId val="801125560"/>
        <c:scaling>
          <c:orientation val="minMax"/>
          <c:max val="25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1123600"/>
        <c:crosses val="autoZero"/>
        <c:crossBetween val="between"/>
        <c:majorUnit val="5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36132463980530227"/>
          <c:h val="6.55932909207961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91732130054433E-2"/>
          <c:y val="2.8114263513739683E-2"/>
          <c:w val="0.88416982211908901"/>
          <c:h val="0.79950638800068852"/>
        </c:manualLayout>
      </c:layout>
      <c:lineChart>
        <c:grouping val="standard"/>
        <c:varyColors val="0"/>
        <c:ser>
          <c:idx val="0"/>
          <c:order val="0"/>
          <c:tx>
            <c:strRef>
              <c:f>'LOK-STÖD 2016-2018 åldersgrp. '!$C$13</c:f>
              <c:strCache>
                <c:ptCount val="1"/>
                <c:pt idx="0">
                  <c:v>2016</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cat>
            <c:strRef>
              <c:f>'LOK-STÖD 2016-2018 åldersgrp. '!$B$14:$B$17</c:f>
              <c:strCache>
                <c:ptCount val="4"/>
                <c:pt idx="0">
                  <c:v>7-12 år</c:v>
                </c:pt>
                <c:pt idx="1">
                  <c:v>13-16 år</c:v>
                </c:pt>
                <c:pt idx="2">
                  <c:v>17-20 år</c:v>
                </c:pt>
                <c:pt idx="3">
                  <c:v>21-25 år</c:v>
                </c:pt>
              </c:strCache>
            </c:strRef>
          </c:cat>
          <c:val>
            <c:numRef>
              <c:f>'LOK-STÖD 2016-2018 åldersgrp. '!$C$14:$C$17</c:f>
              <c:numCache>
                <c:formatCode>General</c:formatCode>
                <c:ptCount val="4"/>
                <c:pt idx="0">
                  <c:v>3200</c:v>
                </c:pt>
                <c:pt idx="1">
                  <c:v>1486</c:v>
                </c:pt>
                <c:pt idx="2">
                  <c:v>889</c:v>
                </c:pt>
                <c:pt idx="3">
                  <c:v>1057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B49A-4063-9E5D-FD0500F8E197}"/>
            </c:ext>
          </c:extLst>
        </c:ser>
        <c:ser>
          <c:idx val="1"/>
          <c:order val="1"/>
          <c:tx>
            <c:strRef>
              <c:f>'LOK-STÖD 2016-2018 åldersgrp. '!$D$13</c:f>
              <c:strCache>
                <c:ptCount val="1"/>
                <c:pt idx="0">
                  <c:v>2017</c:v>
                </c:pt>
              </c:strCache>
            </c:strRef>
          </c:tx>
          <c:spPr>
            <a:ln w="19050" cap="rnd" cmpd="sng" algn="ctr">
              <a:solidFill>
                <a:srgbClr val="00B0F0"/>
              </a:solidFill>
              <a:round/>
            </a:ln>
            <a:effectLst/>
          </c:spPr>
          <c:marker>
            <c:symbol val="circle"/>
            <c:size val="5"/>
            <c:spPr>
              <a:solidFill>
                <a:srgbClr val="00B0F0"/>
              </a:solidFill>
              <a:ln w="19050" cap="flat" cmpd="sng" algn="ctr">
                <a:solidFill>
                  <a:srgbClr val="00B0F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'!$D$14:$D$17</c:f>
              <c:numCache>
                <c:formatCode>General</c:formatCode>
                <c:ptCount val="4"/>
                <c:pt idx="0">
                  <c:v>3088</c:v>
                </c:pt>
                <c:pt idx="1">
                  <c:v>1321</c:v>
                </c:pt>
                <c:pt idx="2">
                  <c:v>294</c:v>
                </c:pt>
                <c:pt idx="3">
                  <c:v>496</c:v>
                </c:pt>
              </c:numCache>
            </c:numRef>
          </c:val>
          <c:smooth val="0"/>
          <c:extLst xmlns:c16r2="http://schemas.microsoft.com/office/drawing/2015/06/chart">
            <c:ext xmlns:c16="http://schemas.microsoft.com/office/drawing/2014/chart" uri="{C3380CC4-5D6E-409C-BE32-E72D297353CC}">
              <c16:uniqueId val="{00000001-B49A-4063-9E5D-FD0500F8E197}"/>
            </c:ext>
          </c:extLst>
        </c:ser>
        <c:ser>
          <c:idx val="2"/>
          <c:order val="2"/>
          <c:tx>
            <c:strRef>
              <c:f>'LOK-STÖD 2016-2018 åldersgrp. '!$E$13</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2708</c:v>
                </c:pt>
                <c:pt idx="1">
                  <c:v>1351</c:v>
                </c:pt>
                <c:pt idx="2">
                  <c:v>341</c:v>
                </c:pt>
                <c:pt idx="3">
                  <c:v>363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B49A-4063-9E5D-FD0500F8E197}"/>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801124776"/>
        <c:axId val="801125168"/>
        <c:extLst xmlns:c16r2="http://schemas.microsoft.com/office/drawing/2015/06/chart"/>
      </c:lineChart>
      <c:catAx>
        <c:axId val="801124776"/>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1125168"/>
        <c:crosses val="autoZero"/>
        <c:auto val="1"/>
        <c:lblAlgn val="ctr"/>
        <c:lblOffset val="100"/>
        <c:noMultiLvlLbl val="0"/>
      </c:catAx>
      <c:valAx>
        <c:axId val="801125168"/>
        <c:scaling>
          <c:orientation val="minMax"/>
          <c:max val="35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1124776"/>
        <c:crosses val="autoZero"/>
        <c:crossBetween val="between"/>
        <c:majorUnit val="5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36198323257189491"/>
          <c:h val="6.6276889191337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2009-2018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Funktionsnedsättning'!$C$8:$C$17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'LOK-STÖD Funktionsnedsättning'!$D$8:$D$17</c:f>
              <c:numCache>
                <c:formatCode>General</c:formatCode>
                <c:ptCount val="10"/>
                <c:pt idx="0">
                  <c:v>0</c:v>
                </c:pt>
                <c:pt idx="1">
                  <c:v>0</c:v>
                </c:pt>
                <c:pt idx="2">
                  <c:v>0</c:v>
                </c:pt>
                <c:pt idx="3">
                  <c:v>113</c:v>
                </c:pt>
                <c:pt idx="4">
                  <c:v>0</c:v>
                </c:pt>
                <c:pt idx="5">
                  <c:v>0</c:v>
                </c:pt>
                <c:pt idx="6">
                  <c:v>0</c:v>
                </c:pt>
                <c:pt idx="7">
                  <c:v>0</c:v>
                </c:pt>
                <c:pt idx="8">
                  <c:v>0</c:v>
                </c:pt>
                <c:pt idx="9">
                  <c:v>14</c:v>
                </c:pt>
              </c:numCache>
            </c:numRef>
          </c:val>
          <c:extLst xmlns:c16r2="http://schemas.microsoft.com/office/drawing/2015/06/chart">
            <c:ext xmlns:c16="http://schemas.microsoft.com/office/drawing/2014/chart" uri="{C3380CC4-5D6E-409C-BE32-E72D297353CC}">
              <c16:uniqueId val="{00000000-22F1-422E-AB13-59EAF89A0CBF}"/>
            </c:ext>
          </c:extLst>
        </c:ser>
        <c:dLbls>
          <c:showLegendKey val="0"/>
          <c:showVal val="0"/>
          <c:showCatName val="0"/>
          <c:showSerName val="0"/>
          <c:showPercent val="0"/>
          <c:showBubbleSize val="0"/>
        </c:dLbls>
        <c:gapWidth val="219"/>
        <c:overlap val="-27"/>
        <c:axId val="542453576"/>
        <c:axId val="542452792"/>
      </c:barChart>
      <c:catAx>
        <c:axId val="5424535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42452792"/>
        <c:crosses val="autoZero"/>
        <c:auto val="1"/>
        <c:lblAlgn val="ctr"/>
        <c:lblOffset val="100"/>
        <c:noMultiLvlLbl val="0"/>
      </c:catAx>
      <c:valAx>
        <c:axId val="542452792"/>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42453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xmlns:c16r2="http://schemas.microsoft.com/office/drawing/2015/06/chart">
            <c:ext xmlns:c16="http://schemas.microsoft.com/office/drawing/2014/chart" uri="{C3380CC4-5D6E-409C-BE32-E72D297353CC}">
              <c16:uniqueId val="{00000000-221C-4CF7-A1FC-57B5F13D4883}"/>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xmlns:c16r2="http://schemas.microsoft.com/office/drawing/2015/06/chart">
            <c:ext xmlns:c16="http://schemas.microsoft.com/office/drawing/2014/chart" uri="{C3380CC4-5D6E-409C-BE32-E72D297353CC}">
              <c16:uniqueId val="{00000001-221C-4CF7-A1FC-57B5F13D4883}"/>
            </c:ext>
          </c:extLst>
        </c:ser>
        <c:dLbls>
          <c:dLblPos val="outEnd"/>
          <c:showLegendKey val="0"/>
          <c:showVal val="1"/>
          <c:showCatName val="0"/>
          <c:showSerName val="0"/>
          <c:showPercent val="0"/>
          <c:showBubbleSize val="0"/>
        </c:dLbls>
        <c:gapWidth val="100"/>
        <c:overlap val="-24"/>
        <c:axId val="550435472"/>
        <c:axId val="550442920"/>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2-221C-4CF7-A1FC-57B5F13D4883}"/>
                  </c:ext>
                </c:extLst>
              </c15:ser>
            </c15:filteredBarSeries>
          </c:ext>
        </c:extLst>
      </c:barChart>
      <c:catAx>
        <c:axId val="550435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50442920"/>
        <c:crosses val="autoZero"/>
        <c:auto val="1"/>
        <c:lblAlgn val="ctr"/>
        <c:lblOffset val="100"/>
        <c:noMultiLvlLbl val="0"/>
      </c:catAx>
      <c:valAx>
        <c:axId val="550442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504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xmlns:c16r2="http://schemas.microsoft.com/office/drawing/2015/06/chart">
            <c:ext xmlns:c16="http://schemas.microsoft.com/office/drawing/2014/chart" uri="{C3380CC4-5D6E-409C-BE32-E72D297353CC}">
              <c16:uniqueId val="{00000000-F738-4750-9034-3C695A331975}"/>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xmlns:c16r2="http://schemas.microsoft.com/office/drawing/2015/06/chart">
            <c:ext xmlns:c16="http://schemas.microsoft.com/office/drawing/2014/chart" uri="{C3380CC4-5D6E-409C-BE32-E72D297353CC}">
              <c16:uniqueId val="{00000001-F738-4750-9034-3C695A331975}"/>
            </c:ext>
          </c:extLst>
        </c:ser>
        <c:dLbls>
          <c:dLblPos val="outEnd"/>
          <c:showLegendKey val="0"/>
          <c:showVal val="1"/>
          <c:showCatName val="0"/>
          <c:showSerName val="0"/>
          <c:showPercent val="0"/>
          <c:showBubbleSize val="0"/>
        </c:dLbls>
        <c:gapWidth val="100"/>
        <c:overlap val="-24"/>
        <c:axId val="550440568"/>
        <c:axId val="55043233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xmlns:c16r2="http://schemas.microsoft.com/office/drawing/2015/06/chart">
                  <c:ext xmlns:c16="http://schemas.microsoft.com/office/drawing/2014/chart" uri="{C3380CC4-5D6E-409C-BE32-E72D297353CC}">
                    <c16:uniqueId val="{00000002-F738-4750-9034-3C695A331975}"/>
                  </c:ext>
                </c:extLst>
              </c15:ser>
            </c15:filteredBarSeries>
          </c:ext>
        </c:extLst>
      </c:barChart>
      <c:catAx>
        <c:axId val="550440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2336"/>
        <c:crosses val="autoZero"/>
        <c:auto val="1"/>
        <c:lblAlgn val="ctr"/>
        <c:lblOffset val="100"/>
        <c:noMultiLvlLbl val="0"/>
      </c:catAx>
      <c:valAx>
        <c:axId val="55043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40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xmlns:c16r2="http://schemas.microsoft.com/office/drawing/2015/06/chart">
            <c:ext xmlns:c16="http://schemas.microsoft.com/office/drawing/2014/chart" uri="{C3380CC4-5D6E-409C-BE32-E72D297353CC}">
              <c16:uniqueId val="{00000000-4F20-4A88-B3E0-B6813CA8BC5B}"/>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xmlns:c16r2="http://schemas.microsoft.com/office/drawing/2015/06/chart">
            <c:ext xmlns:c16="http://schemas.microsoft.com/office/drawing/2014/chart" uri="{C3380CC4-5D6E-409C-BE32-E72D297353CC}">
              <c16:uniqueId val="{00000001-4F20-4A88-B3E0-B6813CA8BC5B}"/>
            </c:ext>
          </c:extLst>
        </c:ser>
        <c:dLbls>
          <c:showLegendKey val="0"/>
          <c:showVal val="0"/>
          <c:showCatName val="0"/>
          <c:showSerName val="0"/>
          <c:showPercent val="0"/>
          <c:showBubbleSize val="0"/>
        </c:dLbls>
        <c:gapWidth val="219"/>
        <c:overlap val="-27"/>
        <c:axId val="550438216"/>
        <c:axId val="55043860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xmlns:c16r2="http://schemas.microsoft.com/office/drawing/2015/06/char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xmlns:c16r2="http://schemas.microsoft.com/office/drawing/2015/06/chart">
                  <c:ext xmlns:c16="http://schemas.microsoft.com/office/drawing/2014/chart" uri="{C3380CC4-5D6E-409C-BE32-E72D297353CC}">
                    <c16:uniqueId val="{00000002-4F20-4A88-B3E0-B6813CA8BC5B}"/>
                  </c:ext>
                </c:extLst>
              </c15:ser>
            </c15:filteredBarSeries>
          </c:ext>
        </c:extLst>
      </c:barChart>
      <c:catAx>
        <c:axId val="55043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8608"/>
        <c:crosses val="autoZero"/>
        <c:auto val="1"/>
        <c:lblAlgn val="ctr"/>
        <c:lblOffset val="100"/>
        <c:noMultiLvlLbl val="0"/>
      </c:catAx>
      <c:valAx>
        <c:axId val="55043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8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xmlns:c16r2="http://schemas.microsoft.com/office/drawing/2015/06/chart">
            <c:ext xmlns:c16="http://schemas.microsoft.com/office/drawing/2014/chart" uri="{C3380CC4-5D6E-409C-BE32-E72D297353CC}">
              <c16:uniqueId val="{00000000-A61D-47C0-9046-C7BCB1BF34D6}"/>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xmlns:c16r2="http://schemas.microsoft.com/office/drawing/2015/06/chart">
            <c:ext xmlns:c16="http://schemas.microsoft.com/office/drawing/2014/chart" uri="{C3380CC4-5D6E-409C-BE32-E72D297353CC}">
              <c16:uniqueId val="{00000001-A61D-47C0-9046-C7BCB1BF34D6}"/>
            </c:ext>
          </c:extLst>
        </c:ser>
        <c:dLbls>
          <c:dLblPos val="outEnd"/>
          <c:showLegendKey val="0"/>
          <c:showVal val="1"/>
          <c:showCatName val="0"/>
          <c:showSerName val="0"/>
          <c:showPercent val="0"/>
          <c:showBubbleSize val="0"/>
        </c:dLbls>
        <c:gapWidth val="100"/>
        <c:overlap val="-24"/>
        <c:axId val="550435864"/>
        <c:axId val="55043664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xmlns:c16r2="http://schemas.microsoft.com/office/drawing/2015/06/chart">
                  <c:ext xmlns:c16="http://schemas.microsoft.com/office/drawing/2014/chart" uri="{C3380CC4-5D6E-409C-BE32-E72D297353CC}">
                    <c16:uniqueId val="{00000002-A61D-47C0-9046-C7BCB1BF34D6}"/>
                  </c:ext>
                </c:extLst>
              </c15:ser>
            </c15:filteredBarSeries>
          </c:ext>
        </c:extLst>
      </c:barChart>
      <c:catAx>
        <c:axId val="55043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6648"/>
        <c:crosses val="autoZero"/>
        <c:auto val="1"/>
        <c:lblAlgn val="ctr"/>
        <c:lblOffset val="100"/>
        <c:noMultiLvlLbl val="0"/>
      </c:catAx>
      <c:valAx>
        <c:axId val="550436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xmlns:c16r2="http://schemas.microsoft.com/office/drawing/2015/06/chart">
            <c:ext xmlns:c16="http://schemas.microsoft.com/office/drawing/2014/chart" uri="{C3380CC4-5D6E-409C-BE32-E72D297353CC}">
              <c16:uniqueId val="{00000000-4D4E-46BF-A22C-BAD1B5EE59D5}"/>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xmlns:c16r2="http://schemas.microsoft.com/office/drawing/2015/06/chart">
            <c:ext xmlns:c16="http://schemas.microsoft.com/office/drawing/2014/chart" uri="{C3380CC4-5D6E-409C-BE32-E72D297353CC}">
              <c16:uniqueId val="{00000001-4D4E-46BF-A22C-BAD1B5EE59D5}"/>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xmlns:c16r2="http://schemas.microsoft.com/office/drawing/2015/06/chart">
            <c:ext xmlns:c16="http://schemas.microsoft.com/office/drawing/2014/chart" uri="{C3380CC4-5D6E-409C-BE32-E72D297353CC}">
              <c16:uniqueId val="{00000002-4D4E-46BF-A22C-BAD1B5EE59D5}"/>
            </c:ext>
          </c:extLst>
        </c:ser>
        <c:dLbls>
          <c:dLblPos val="outEnd"/>
          <c:showLegendKey val="0"/>
          <c:showVal val="1"/>
          <c:showCatName val="0"/>
          <c:showSerName val="0"/>
          <c:showPercent val="0"/>
          <c:showBubbleSize val="0"/>
        </c:dLbls>
        <c:gapWidth val="100"/>
        <c:overlap val="-24"/>
        <c:axId val="550437432"/>
        <c:axId val="550439000"/>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3-4D4E-46BF-A22C-BAD1B5EE59D5}"/>
                  </c:ext>
                </c:extLst>
              </c15:ser>
            </c15:filteredBarSeries>
          </c:ext>
        </c:extLst>
      </c:barChart>
      <c:catAx>
        <c:axId val="5504374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39000"/>
        <c:crosses val="autoZero"/>
        <c:auto val="1"/>
        <c:lblAlgn val="ctr"/>
        <c:lblOffset val="100"/>
        <c:noMultiLvlLbl val="0"/>
      </c:catAx>
      <c:valAx>
        <c:axId val="5504390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3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xmlns:c16r2="http://schemas.microsoft.com/office/drawing/2015/06/chart">
            <c:ext xmlns:c16="http://schemas.microsoft.com/office/drawing/2014/chart" uri="{C3380CC4-5D6E-409C-BE32-E72D297353CC}">
              <c16:uniqueId val="{00000000-D2C6-4BF1-8293-B8C9B95786D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xmlns:c16r2="http://schemas.microsoft.com/office/drawing/2015/06/chart">
            <c:ext xmlns:c16="http://schemas.microsoft.com/office/drawing/2014/chart" uri="{C3380CC4-5D6E-409C-BE32-E72D297353CC}">
              <c16:uniqueId val="{00000001-D2C6-4BF1-8293-B8C9B95786D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xmlns:c16r2="http://schemas.microsoft.com/office/drawing/2015/06/chart">
            <c:ext xmlns:c16="http://schemas.microsoft.com/office/drawing/2014/chart" uri="{C3380CC4-5D6E-409C-BE32-E72D297353CC}">
              <c16:uniqueId val="{00000002-D2C6-4BF1-8293-B8C9B95786DD}"/>
            </c:ext>
          </c:extLst>
        </c:ser>
        <c:dLbls>
          <c:dLblPos val="outEnd"/>
          <c:showLegendKey val="0"/>
          <c:showVal val="1"/>
          <c:showCatName val="0"/>
          <c:showSerName val="0"/>
          <c:showPercent val="0"/>
          <c:showBubbleSize val="0"/>
        </c:dLbls>
        <c:gapWidth val="100"/>
        <c:overlap val="-24"/>
        <c:axId val="550439784"/>
        <c:axId val="550450368"/>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3-D2C6-4BF1-8293-B8C9B95786DD}"/>
                  </c:ext>
                </c:extLst>
              </c15:ser>
            </c15:filteredBarSeries>
          </c:ext>
        </c:extLst>
      </c:barChart>
      <c:catAx>
        <c:axId val="550439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50368"/>
        <c:crosses val="autoZero"/>
        <c:auto val="1"/>
        <c:lblAlgn val="ctr"/>
        <c:lblOffset val="100"/>
        <c:noMultiLvlLbl val="0"/>
      </c:catAx>
      <c:valAx>
        <c:axId val="55045036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39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Övervikt och fetma Laxå</a:t>
            </a:r>
          </a:p>
        </c:rich>
      </c:tx>
      <c:layout>
        <c:manualLayout>
          <c:xMode val="edge"/>
          <c:yMode val="edge"/>
          <c:x val="0.39106684093317634"/>
          <c:y val="2.98232101765549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'isoBMI-ELSA'!$A$13</c:f>
              <c:strCache>
                <c:ptCount val="1"/>
                <c:pt idx="0">
                  <c:v>Laxå</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'isoBMI-ELSA'!$B$13:$I$13</c:f>
              <c:numCache>
                <c:formatCode>General</c:formatCode>
                <c:ptCount val="8"/>
                <c:pt idx="0">
                  <c:v>12</c:v>
                </c:pt>
                <c:pt idx="1">
                  <c:v>5</c:v>
                </c:pt>
                <c:pt idx="2">
                  <c:v>21</c:v>
                </c:pt>
                <c:pt idx="3">
                  <c:v>5</c:v>
                </c:pt>
                <c:pt idx="4">
                  <c:v>19</c:v>
                </c:pt>
                <c:pt idx="5">
                  <c:v>9</c:v>
                </c:pt>
              </c:numCache>
            </c:numRef>
          </c:val>
          <c:extLst xmlns:c16r2="http://schemas.microsoft.com/office/drawing/2015/06/chart">
            <c:ext xmlns:c16="http://schemas.microsoft.com/office/drawing/2014/chart" uri="{C3380CC4-5D6E-409C-BE32-E72D297353CC}">
              <c16:uniqueId val="{00000000-D768-4DEA-89AF-591FBC5EC79C}"/>
            </c:ext>
          </c:extLst>
        </c:ser>
        <c:ser>
          <c:idx val="1"/>
          <c:order val="1"/>
          <c:tx>
            <c:strRef>
              <c:f>'isoBMI-ELSA'!$A$14</c:f>
              <c:strCache>
                <c:ptCount val="1"/>
                <c:pt idx="0">
                  <c:v>Örebro län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'isoBMI-ELSA'!$B$14:$I$14</c:f>
              <c:numCache>
                <c:formatCode>0</c:formatCode>
                <c:ptCount val="8"/>
                <c:pt idx="0">
                  <c:v>12</c:v>
                </c:pt>
                <c:pt idx="1">
                  <c:v>5</c:v>
                </c:pt>
                <c:pt idx="2">
                  <c:v>20</c:v>
                </c:pt>
                <c:pt idx="3">
                  <c:v>5</c:v>
                </c:pt>
                <c:pt idx="4">
                  <c:v>19</c:v>
                </c:pt>
                <c:pt idx="5">
                  <c:v>7</c:v>
                </c:pt>
                <c:pt idx="6">
                  <c:v>19</c:v>
                </c:pt>
                <c:pt idx="7">
                  <c:v>7</c:v>
                </c:pt>
              </c:numCache>
            </c:numRef>
          </c:val>
          <c:extLst xmlns:c16r2="http://schemas.microsoft.com/office/drawing/2015/06/chart">
            <c:ext xmlns:c16="http://schemas.microsoft.com/office/drawing/2014/chart" uri="{C3380CC4-5D6E-409C-BE32-E72D297353CC}">
              <c16:uniqueId val="{00000001-D768-4DEA-89AF-591FBC5EC79C}"/>
            </c:ext>
          </c:extLst>
        </c:ser>
        <c:dLbls>
          <c:showLegendKey val="0"/>
          <c:showVal val="0"/>
          <c:showCatName val="0"/>
          <c:showSerName val="0"/>
          <c:showPercent val="0"/>
          <c:showBubbleSize val="0"/>
        </c:dLbls>
        <c:gapWidth val="219"/>
        <c:overlap val="-27"/>
        <c:axId val="550448016"/>
        <c:axId val="550454288"/>
      </c:barChart>
      <c:catAx>
        <c:axId val="5504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4288"/>
        <c:crosses val="autoZero"/>
        <c:auto val="1"/>
        <c:lblAlgn val="ctr"/>
        <c:lblOffset val="100"/>
        <c:noMultiLvlLbl val="0"/>
      </c:catAx>
      <c:valAx>
        <c:axId val="55045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2020-04-15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6843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1520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WHO-5 index redovisas för.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708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Datainsamlingsmetod:</a:t>
            </a:r>
            <a:r>
              <a:rPr lang="sv-SE" b="1" baseline="0"/>
              <a:t> </a:t>
            </a:r>
            <a:r>
              <a:rPr lang="sv-SE" b="0" baseline="0"/>
              <a:t>Skolsköterska har vägt och mätt eleverna i samband med elevhälsosamtal. Resultaten är således ingen uppskattning utan det faktiska utfallet. </a:t>
            </a:r>
          </a:p>
          <a:p>
            <a:endParaRPr lang="sv-SE"/>
          </a:p>
          <a:p>
            <a:r>
              <a:rPr lang="sv-SE" b="1"/>
              <a:t>Definition:</a:t>
            </a:r>
            <a:r>
              <a:rPr lang="sv-SE" b="0" baseline="0"/>
              <a:t> Kategorisering av övervikt och fetma är beräknat på förhållandet mellan längd och vikt enligt Body </a:t>
            </a:r>
            <a:r>
              <a:rPr lang="sv-SE" b="0" baseline="0" err="1"/>
              <a:t>Mass</a:t>
            </a:r>
            <a:r>
              <a:rPr lang="sv-SE" b="0" baseline="0"/>
              <a:t> Index (</a:t>
            </a:r>
            <a:r>
              <a:rPr lang="sv-SE" b="0" baseline="0" err="1"/>
              <a:t>isoBMI</a:t>
            </a:r>
            <a:r>
              <a:rPr lang="sv-SE" b="0" baseline="0"/>
              <a:t>) för respektive åldersklass.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överviktiga i årskurs 4 och i årskurs 7 är något högre än för länet totalt. Högst andelen barn med övervikt eller fetma återfinns i årskurs 7 med 28% tätt följt av årskurs 4 med 26%. Det saknas resultat för gymnasiet år 1 i Kumla.</a:t>
            </a:r>
            <a:endParaRPr lang="sv-SE" b="1" baseline="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01221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a:t>Definition: </a:t>
            </a:r>
            <a:r>
              <a:rPr lang="sv-SE" i="0" baseline="0"/>
              <a:t>Det som redovisas är andelen personer i åldrarna 30-69 år som svarat ”bra” eller ”mycket bra” på frågan ”Hur bedömer du ditt allmänna hälsotillstånd?” vid de fyra senaste mättillfällena som undersökningen </a:t>
            </a:r>
            <a:r>
              <a:rPr lang="sv-SE" i="1" baseline="0"/>
              <a:t>Liv och hälsa</a:t>
            </a:r>
            <a:r>
              <a:rPr lang="sv-SE" i="0" baseline="0"/>
              <a:t> har genomförts. Redovisningen i diagrammet är på totalnivå och samtliga kommuner i Södra Örebro län är inkluderade. I tabellen visas motsvarande resultat för Laxå kommun uppdelat mellan kvinnor och män för respektive mättillfälle. </a:t>
            </a:r>
          </a:p>
          <a:p>
            <a:endParaRPr lang="sv-SE" b="1" baseline="0"/>
          </a:p>
          <a:p>
            <a:r>
              <a:rPr lang="sv-SE" b="1" baseline="0"/>
              <a:t>Kommentar: </a:t>
            </a:r>
            <a:r>
              <a:rPr lang="sv-SE" b="0" baseline="0"/>
              <a:t>Laxås siffror skiljer sig inte i någon större utsträckning jämfört med övriga </a:t>
            </a:r>
            <a:r>
              <a:rPr lang="sv-SE" b="0" baseline="0" err="1"/>
              <a:t>sydnärke</a:t>
            </a:r>
            <a:r>
              <a:rPr lang="sv-SE" b="0" baseline="0"/>
              <a:t> kommuner mätningen 2017. Det finns ingen större skillnad mellan män och kvinnor. Cirka 7/10 uppger att deras allmänna hälsotillstånd är bra eller mycket bra. </a:t>
            </a:r>
            <a:endParaRPr lang="sv-SE" b="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14830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a:t>Definition: </a:t>
            </a:r>
            <a:r>
              <a:rPr lang="sv-SE" i="0" baseline="0"/>
              <a:t>Det som redovisas är andelen personer i åldrarna 30-69 år som har ett BMI som klassificerats som övervikt eller fetma vid de fyra senaste mättillfällena som undersökningen </a:t>
            </a:r>
            <a:r>
              <a:rPr lang="sv-SE" i="1" baseline="0"/>
              <a:t>Liv och hälsa</a:t>
            </a:r>
            <a:r>
              <a:rPr lang="sv-SE" i="0" baseline="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Laxå kommun uppdelat mellan kvinnor och män för respektive mättillfälle. </a:t>
            </a:r>
          </a:p>
          <a:p>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Kommentar: </a:t>
            </a:r>
            <a:r>
              <a:rPr lang="sv-SE" sz="1200" b="0" i="0" kern="1200">
                <a:solidFill>
                  <a:schemeClr val="tx1"/>
                </a:solidFill>
                <a:effectLst/>
                <a:latin typeface="+mn-lt"/>
                <a:ea typeface="+mn-ea"/>
                <a:cs typeface="+mn-cs"/>
              </a:rPr>
              <a:t>Andelen kvinnor som har en övervikt eller fetma är lägre än andelen män. Laxå skiljer sig inte nämnvärt i förhållande till övriga kommuner i länsdelen. Cirka 7/10 uppger att de har en övervikt eller fetma. </a:t>
            </a:r>
            <a:endParaRPr lang="sv-SE" b="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37740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a:p>
          <a:p>
            <a:r>
              <a:rPr lang="sv-SE" b="1"/>
              <a:t>Kommentar: </a:t>
            </a:r>
            <a:r>
              <a:rPr lang="sv-SE" b="0"/>
              <a:t>Andelen som når upp till rekommendationen skiljer sig inte nämnvärt mellan könen. Det som kan noteras är att det är färre som når upp till rekommendationen i Laxå än om man ser till länet totalt, detta gäller för både män och kvinnor.</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650360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Kommentar: </a:t>
            </a:r>
            <a:r>
              <a:rPr lang="sv-SE" b="0"/>
              <a:t>Det är fler kvinnor som uppger sig ha en stillasittande fritid i åldersgruppen 30-49 år än för männen i samma åldersgrupp, det är även fler kvinnor i Laxå än jämfört med länets total. För män i samma åldersgrupp är siffrorna lägre än för länets total. En skillnad för män i åldersgruppen 50-69 år i Laxå kan även noteras jämfört med länets total.</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975437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a:t>Definition: </a:t>
            </a:r>
            <a:r>
              <a:rPr lang="sv-SE" i="0" baseline="0"/>
              <a:t>Det som redovisas är andelen personer i åldrarna 70-84 år som svarat ”bra” eller ”mycket bra” på frågan ”Hur bedömer du ditt allmänna hälsotillstånd?” vid de fyra senaste mättillfällena som undersökningen </a:t>
            </a:r>
            <a:r>
              <a:rPr lang="sv-SE" i="1" baseline="0"/>
              <a:t>Liv och hälsa</a:t>
            </a:r>
            <a:r>
              <a:rPr lang="sv-SE" i="0" baseline="0"/>
              <a:t> har genomförts. Redovisningen i diagrammet är på totalnivå och samtliga kommuner i södra Örebro län är inkluderade. I tabellen visas motsvarande resultat för Laxå kommun uppdelat mellan kvinnor och män för respektive mättillfälle. </a:t>
            </a:r>
          </a:p>
          <a:p>
            <a:endParaRPr lang="sv-SE"/>
          </a:p>
          <a:p>
            <a:r>
              <a:rPr lang="sv-SE" b="1"/>
              <a:t>Kommentar: </a:t>
            </a:r>
            <a:r>
              <a:rPr lang="sv-SE" b="0"/>
              <a:t>Det är ungefär lika många män som kvinnor som uppger att deras allmänna hälsotillstånd är bra eller mycket bra. Cirka 1/2 bedömer sitt hälsotillstånd som bra eller mycket bra vilket är lägst andel sett till länsdelen.</a:t>
            </a:r>
            <a:endParaRPr lang="sv-SE" b="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86784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år. I tabellen visas motsvarande resultat för Örebro län. </a:t>
            </a:r>
          </a:p>
          <a:p>
            <a:endParaRPr lang="sv-SE"/>
          </a:p>
          <a:p>
            <a:r>
              <a:rPr lang="sv-SE" b="1"/>
              <a:t>Kommentar: </a:t>
            </a:r>
            <a:r>
              <a:rPr lang="sv-SE" b="0"/>
              <a:t>Det finns skillnad gällande att uppnå rekommendationen mellan kvinnor och män. Underlagen är små så några större slutsatser kan inte dras utifrån storleksordningen på skillnaden. Det som kan noteras är dock en könsskillnad oavsett åldersgrupp i såväl kommun siffrorna och i länssiffrorna. Det bör även uppmärksammas att andelen som når rekommendationen sjunker i takt med ålder. </a:t>
            </a:r>
            <a:endParaRPr lang="sv-SE" b="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16660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år. I tabellen visas motsvarande resultat för Örebro län. </a:t>
            </a:r>
          </a:p>
          <a:p>
            <a:endParaRPr lang="sv-SE"/>
          </a:p>
          <a:p>
            <a:r>
              <a:rPr lang="sv-SE" b="1"/>
              <a:t>Kommentar: </a:t>
            </a:r>
            <a:r>
              <a:rPr lang="sv-SE" b="0"/>
              <a:t>Jämfört med siffrorna för vuxna i åldern 30-69 år är det färre som har en stillasittande livsstil i åldersgruppen 70-84 år. Viktigt att ta hänsyn till att det är ett litet underlag så allt för stor vikt kan inte läggas vid de exakta </a:t>
            </a:r>
            <a:r>
              <a:rPr lang="sv-SE" b="0" err="1"/>
              <a:t>mättalen</a:t>
            </a:r>
            <a:r>
              <a:rPr lang="sv-SE" b="0"/>
              <a:t>. Andelen som uppger sig ha en stillasittande fritid ser ut att öka i takt med ålder för både män och kvinnor. </a:t>
            </a:r>
            <a:endParaRPr lang="sv-SE" b="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56813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  </a:t>
            </a:r>
            <a:r>
              <a:rPr lang="sv-SE"/>
              <a:t>Rädda Barnens definition av barnfattigdom har utarbetats tillsammans med Tapio Salonen (professor i socialt arbete på Malmö universitet). Det är ett sammansatt </a:t>
            </a:r>
            <a:r>
              <a:rPr lang="sv-SE" err="1"/>
              <a:t>delmått</a:t>
            </a:r>
            <a:r>
              <a:rPr lang="sv-SE"/>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a:t>Barnfattigdom i Sverige, Rädda Barnen ,rapport 2018. https://resourcecentre.savethechildren.net/node/14233/pdf/rb_rapport_2018_final.pdf</a:t>
            </a:r>
            <a:endParaRPr lang="sv-SE"/>
          </a:p>
          <a:p>
            <a:endParaRPr lang="sv-SE"/>
          </a:p>
          <a:p>
            <a:r>
              <a:rPr lang="sv-SE" b="1"/>
              <a:t>Kommentar: </a:t>
            </a:r>
            <a:r>
              <a:rPr lang="sv-SE" b="0"/>
              <a:t>Laxå sticker inte på något sätt ut i länet gällande andel barn i ekonomiskt utsatta hushåll, men sett ur ett länsdelsperspektiv så ser vi att Laxå har högst siffror 2016. En relativt stor ökning kan ses mellan mät-åren 2011 och 2016. Barn som lever i ett ekonomiskt utsatt hushåll är i många aspekter en utsatt målgrupp och gruppen bör tas hänsyn till i arbetet med idrottsföreningar för att skapa möjlighet för alla att delta.</a:t>
            </a:r>
            <a:endParaRPr lang="sv-SE" b="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0" baseline="0"/>
              <a:t> Antalet idrottsföreningar (huvudföreningar, ej uppdelat på sektioner </a:t>
            </a:r>
            <a:r>
              <a:rPr lang="sv-SE" b="0" u="none" baseline="0"/>
              <a:t>+ ev. SDF</a:t>
            </a:r>
            <a:r>
              <a:rPr lang="sv-SE" b="0" baseline="0"/>
              <a:t>) i kommunen definieras genom antalet föreningar som är medlemmar i Riksidrottsförbundet. LOK-rapporterande</a:t>
            </a:r>
            <a:r>
              <a:rPr lang="sv-SE" b="0" u="none" baseline="0"/>
              <a:t> (gällande statligt LOK-stöd) </a:t>
            </a:r>
            <a:r>
              <a:rPr lang="sv-SE" b="0" baseline="0"/>
              <a:t>är antalet föreningar som under 2018 rapporterat barn- och ungdomsverksamhet, vilket definieras med åldersintervallet 7-25 år. Med folkbildningsrapporterande IF menas föreningar som rapporterat in någon folkbildning i samverkan med SISU för </a:t>
            </a:r>
            <a:r>
              <a:rPr lang="sv-SE" b="0" u="none" baseline="0"/>
              <a:t>2019 (och 2018), inklusive föreningsbesök.</a:t>
            </a:r>
          </a:p>
          <a:p>
            <a:endParaRPr lang="sv-SE" b="0" u="none" baseline="0"/>
          </a:p>
          <a:p>
            <a:r>
              <a:rPr lang="sv-SE" b="1" u="none" baseline="0"/>
              <a:t>Kommentar: </a:t>
            </a:r>
            <a:r>
              <a:rPr lang="sv-SE" b="0" u="none" baseline="0"/>
              <a:t>Antalet idrottsföreningar i kommunen som under 2018 rapporterat barn- och ungdomsverksamhet (LOK-rapporterade) är 5 stycken.</a:t>
            </a:r>
            <a:r>
              <a:rPr lang="sv-SE" b="1" u="none" baseline="0"/>
              <a:t> </a:t>
            </a:r>
            <a:r>
              <a:rPr lang="sv-SE" b="0" u="none" baseline="0">
                <a:solidFill>
                  <a:srgbClr val="FF0000"/>
                </a:solidFill>
              </a:rPr>
              <a:t>Under 2019 har SISU samarbetat med 8 stycken av kommunens aktiva idrottsföreningar. Det bör påtalas att det kan finnas föreningar i kommunen som </a:t>
            </a:r>
            <a:r>
              <a:rPr lang="sv-SE" b="0" baseline="0">
                <a:solidFill>
                  <a:srgbClr val="FF0000"/>
                </a:solidFill>
              </a:rPr>
              <a:t>är registrerade, men som inte har någon egentlig verksamhet. Vissa föreningar är i undantagsfall registrerade i kommunen men egentligen ”hemmahörande” eller aktiv på annan ort.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58349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a:t>Det som redovisas i tabellen är antalet deltagartillfällen i idrottsföreningar som genomförts 2017 och 2018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Laxå kommun erhöll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r>
              <a:rPr lang="sv-SE" b="1"/>
              <a:t>Kommentar: </a:t>
            </a:r>
            <a:r>
              <a:rPr lang="sv-SE" b="0"/>
              <a:t>Under 2018 kan vi se en ökning av tjejernas deltagande i de flesta kommunerna, killarnas deltagande har istället minskat.</a:t>
            </a:r>
          </a:p>
          <a:p>
            <a:endParaRPr lang="sv-SE" baseline="0"/>
          </a:p>
          <a:p>
            <a:r>
              <a:rPr lang="sv-SE" sz="1200">
                <a:solidFill>
                  <a:srgbClr val="FF0000"/>
                </a:solidFill>
              </a:rPr>
              <a:t>Askersund: 249 781 kr – 116 kr/person</a:t>
            </a:r>
          </a:p>
          <a:p>
            <a:r>
              <a:rPr lang="sv-SE" sz="1200">
                <a:solidFill>
                  <a:srgbClr val="FF0000"/>
                </a:solidFill>
              </a:rPr>
              <a:t>Hallsberg: 685 522 kr – 200 kr/person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FF0000"/>
                </a:solidFill>
              </a:rPr>
              <a:t>Kumla: 905 733 kr – 180 kr/person</a:t>
            </a:r>
          </a:p>
          <a:p>
            <a:r>
              <a:rPr lang="sv-SE" sz="1200">
                <a:solidFill>
                  <a:srgbClr val="FF0000"/>
                </a:solidFill>
              </a:rPr>
              <a:t>Laxå: 72 086 kr – 66 kr/person</a:t>
            </a:r>
          </a:p>
          <a:p>
            <a:r>
              <a:rPr lang="sv-SE" sz="1200">
                <a:solidFill>
                  <a:srgbClr val="FF0000"/>
                </a:solidFill>
              </a:rPr>
              <a:t>Lekeberg: 111 012 kr – 67 kr/person</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3483083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Storleken på idrottsföreningarna baseras på antalet inrapporterade deltagartillfällen för barn- och ungdomsverksamhet (LOK-stöd). Det som redovisas är de fem föreningar som redovisat flest deltagartillfällen under 2018 för barn och unga 7-25 år.   </a:t>
            </a:r>
          </a:p>
          <a:p>
            <a:endParaRPr lang="sv-SE" b="1" baseline="0"/>
          </a:p>
          <a:p>
            <a:r>
              <a:rPr lang="sv-SE" b="1" baseline="0"/>
              <a:t>Kommentar: </a:t>
            </a:r>
            <a:r>
              <a:rPr lang="sv-SE" b="0" baseline="0"/>
              <a:t>Den största föreningen utifrån LOK-stödet är Laxå IF som totalt har registrerat 3 497 deltagartillfällen för barn och unga. Det kan noteras att majoriteten av deltagartillfällena för tre av de fem största barn- och ungdomsföreningarna är med pojkar. I GFK </a:t>
            </a:r>
            <a:r>
              <a:rPr lang="sv-SE" b="0" baseline="0" err="1"/>
              <a:t>Ramund</a:t>
            </a:r>
            <a:r>
              <a:rPr lang="sv-SE" b="0" baseline="0"/>
              <a:t> och Laxå Ridklubb är en majoritet av deltagartillfällena med flickor. </a:t>
            </a:r>
            <a:endParaRPr lang="sv-SE" b="1" baseline="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792978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Storleken på idrotterna baseras på antalet inrapporterade deltagartillfällen för barn- och ungdomsverksamhet (LOK-stöd) 2018. Det som redovisas är de idrotter i Laxå kommun som rapporterat deltagartillfällen med barn och unga (7-25 år). </a:t>
            </a:r>
          </a:p>
          <a:p>
            <a:endParaRPr lang="sv-SE"/>
          </a:p>
          <a:p>
            <a:r>
              <a:rPr lang="sv-SE" b="1"/>
              <a:t>Kommentar: </a:t>
            </a:r>
            <a:r>
              <a:rPr lang="sv-SE" b="0"/>
              <a:t>I Laxå är det fyra olika typer av idrotter som har LOK-stödsrapporterat under 2018. Av dessa är det fotbollen som rapporterat flest deltagartillfällen totalt och för pojkar, för flickor är det ridsporten som rapporterat flest deltagartillfällen.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57326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De fem idrottsföreningar i kommunen som under 2019 har högst antal utbildningstimmar inrapporterat till SISU. Timantalet gäller för hela föreningen, alla sektioner inräknade. </a:t>
            </a:r>
          </a:p>
          <a:p>
            <a:endParaRPr lang="sv-SE" b="1" baseline="0"/>
          </a:p>
          <a:p>
            <a:r>
              <a:rPr lang="sv-SE" b="1" baseline="0"/>
              <a:t>Kommentar: </a:t>
            </a:r>
            <a:r>
              <a:rPr lang="sv-SE" b="0" baseline="0"/>
              <a:t>Totalt rapporterades 570 utbildningstimmar från idrottsföreningar i Laxå kommun till SISU under 2019. Laxå Ridklubb som är den förening med högst antal rapporterade timmar, står för 282 utbildningstimmar.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127246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Antalet inrapporterade deltagartillfällen för barn- och ungdomsverksamhet (LOK-stöd) åren 2015-2018. Totalt och uppdelat på kön.</a:t>
            </a:r>
          </a:p>
          <a:p>
            <a:endParaRPr lang="sv-SE" b="1" baseline="0"/>
          </a:p>
          <a:p>
            <a:r>
              <a:rPr lang="sv-SE" b="1" baseline="0"/>
              <a:t>Kommentar: </a:t>
            </a:r>
            <a:r>
              <a:rPr lang="sv-SE" b="0" baseline="0"/>
              <a:t>Gällande antalet deltagartillfällen för barn och unga i Laxå kommun under åren 2015-2018 kan det konstateras att det varit en negativ trend sedan 2015 till 2017 med ett vikande antal deltagartillfällen för både flickor, pojkar och på totalnivå. Från 2017 kan vi se en ökning för flickorna och även på totalnivå.</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377241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Procentuell fördelning av de inrapporterade deltagartillfällena för barn- och ungdomsverksamhet (LOK-stöd) mellan flickor och pojkar under perioden 2015-2018. </a:t>
            </a:r>
          </a:p>
          <a:p>
            <a:endParaRPr lang="sv-SE" b="1" baseline="0"/>
          </a:p>
          <a:p>
            <a:r>
              <a:rPr lang="sv-SE" b="1" baseline="0"/>
              <a:t>Kommentar: </a:t>
            </a:r>
            <a:r>
              <a:rPr lang="sv-SE" b="0" baseline="0"/>
              <a:t>Gällande den procentuella fördelningen av deltagartillfällen mellan flickor och pojkar under perioden 2015-2018 kan det konstateras att majoriteten av deltagartillfällena samtliga år varit med pojkar. Sedan 2016 kan det noteras en negativ utveckling för pojkarna då andelen deltagartillfällen minskat med 15 procentenheter från 80 procent till 65 procent. Från 2016 noteras dock en ökning med 15 procentenheter hos flickor, från 20 procent till 35.</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2209920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flickor åren 2016, 2017 och 2018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Då antalet deltagartillfällen redovisas uppdelat i åldersgrupper visas en minskning av antalet deltagartillfällen med stigande ålder. Flest deltagartillfällen (både 2016, 2017 och 2018) var med flickor 7-12 år och minst antal deltagartillfällen var med flickor 21-25 år. Det kan noteras att det skett en ökning av antal deltagartillfällen 2018 för flickor 7-12 år jämfört med 2016 och 2017.</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2249561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pojkar åren 2016, 2017 och 2018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a:t>
            </a:r>
            <a:r>
              <a:rPr lang="sv-SE" b="0" baseline="0"/>
              <a:t> Då antalet deltagartillfällen för pojkar delas upp i olika åldersgrupper för åren 2016, 2017 och 2018 är tendensen att antalet deltagartillfällen minskar med stigande ålder. Undantaget är pojkar 21-25 år där det istället skett en ökning under 2016 och 2017.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8104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Det som redovisas är antalet deltagartillfällen för personer med funktionsnedsättning i kommunen under 2009-2018.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2012 rapporterade idrottsföreningar i Laxå kommun 113 deltagartillfällen för personer med funktionsnedsättningar. Från och med 2009- 2011 samt 2013-2017 har inga deltagartillfällen för personer med funktionsnedsättning rapporterats. 2018 rapporterade idrottsföreningarna 14 deltagartillfällen.</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216437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a:t>Kommentar: </a:t>
            </a:r>
            <a:r>
              <a:rPr lang="sv-SE" b="0" i="0" baseline="0"/>
              <a:t>Eftersom det i Laxå kommun </a:t>
            </a:r>
            <a:r>
              <a:rPr lang="sv-SE" b="0" baseline="0"/>
              <a:t>är få elever som besvarat undersökningen som statistiken baseras på kan inget resultat visas för flickorna i skolår 7, pojkarna i skolår 9 samt för både flickor och pojkar som går gymnasiets andra år.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862435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Det som redovisas är de föreningar i Laxå kommun som sökt och fått ekonomiskt medel utbetalt från RF-SISU Örebro län inom de områden som varit prioriterade under 2019. Eftersom det endast är de föreningar som fått ekonomiskt medel utbetalt som redovisas bör det påtalas att det kan vara fler föreningar i kommunen som varit involverade i en samverkan med RF-SISU Örebro län inom dessa områden, men som inte sökt ekonomiska medel. </a:t>
            </a:r>
            <a:endParaRPr lang="sv-SE" b="1" baseline="0"/>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Det är ett områden som varit prioriterade av RF-SISU Örebro län under 2019 som idrottsföreningar i Laxå kommun fått ekonomiskt stöd inom. Totalt har stödet utbetalats till en förening.</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1981539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247108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a:t>Kommentar: </a:t>
            </a:r>
            <a:r>
              <a:rPr lang="sv-SE" b="0" baseline="0"/>
              <a:t>Inget resultat visas för flickorna i skolår 7, pojkarna i skolår 9 samt för både flickor och pojkar som går gymnasiets andra år. Hälften av flickorna i skolår 9 är med i en idrottsförening.</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92743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a:p>
          <a:p>
            <a:endParaRPr lang="sv-SE" i="0" baseline="0"/>
          </a:p>
          <a:p>
            <a:r>
              <a:rPr lang="sv-SE" b="1" i="0" baseline="0"/>
              <a:t>Kommentar:</a:t>
            </a:r>
            <a:r>
              <a:rPr lang="sv-SE" i="0" baseline="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5760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35468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57223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7332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xmlns=""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xmlns=""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xmlns=""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xmlns=""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xmlns=""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xmlns=""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xmlns=""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xmlns=""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xmlns=""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xmlns=""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xmlns=""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xmlns=""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xmlns=""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xmlns=""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xmlns=""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xmlns=""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xmlns=""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xmlns=""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xmlns=""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xmlns=""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xmlns=""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xmlns=""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xmlns=""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xmlns=""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xmlns=""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xmlns=""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xmlns=""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xmlns=""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xmlns=""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xmlns=""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xmlns=""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xmlns=""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xmlns=""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xmlns=""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xmlns=""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xmlns=""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xmlns=""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xmlns=""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xmlns=""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xmlns=""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xmlns=""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xmlns=""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xmlns=""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xmlns=""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xmlns=""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xmlns=""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xmlns=""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xmlns=""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xmlns=""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xmlns=""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xmlns=""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xmlns=""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xmlns=""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xmlns=""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xmlns=""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xmlns=""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xmlns=""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xmlns=""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xmlns=""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xmlns=""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xmlns=""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xmlns=""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xmlns=""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xmlns=""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xmlns=""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xmlns=""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xmlns=""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xmlns=""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xmlns=""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xmlns=""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xmlns=""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xmlns=""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xmlns=""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xmlns=""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xmlns=""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hyperlink" Target="https://www.regionorebrolan.se/sv/Halsa-och-vard/Folkhalsa/Folkhalsan-i-siffror/Livohalsaung/Livohalsaung2017/" TargetMode="External"/><Relationship Id="rId7" Type="http://schemas.openxmlformats.org/officeDocument/2006/relationships/hyperlink" Target="https://resourcecentre.savethechildren.net/sites/default/files/documents/rb_rapport_2018_final.pdf"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www.svenskidrott.se/ekonomisktstod/lok-stod/utbetalningavlok-stod/" TargetMode="External"/><Relationship Id="rId5" Type="http://schemas.openxmlformats.org/officeDocument/2006/relationships/hyperlink" Target="http://idrottonline.se/" TargetMode="External"/><Relationship Id="rId4" Type="http://schemas.openxmlformats.org/officeDocument/2006/relationships/hyperlink" Target="https://www.regionorebrolan.se/sv/Halsa-och-vard/Folkhalsa/Folkhalsan-i-siffror/Liv-och-halsa-vuxen/Loh_resultat_201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Kommunrapport Laxå kommun 2020</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2700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a:t>
            </a:r>
          </a:p>
        </p:txBody>
      </p:sp>
      <p:pic>
        <p:nvPicPr>
          <p:cNvPr id="5" name="Bildobjekt 4">
            <a:extLst>
              <a:ext uri="{FF2B5EF4-FFF2-40B4-BE49-F238E27FC236}">
                <a16:creationId xmlns:a16="http://schemas.microsoft.com/office/drawing/2014/main" xmlns="" id="{1D30F6BC-B366-43C1-9855-C8D919F09A5F}"/>
              </a:ext>
            </a:extLst>
          </p:cNvPr>
          <p:cNvPicPr>
            <a:picLocks noChangeAspect="1"/>
          </p:cNvPicPr>
          <p:nvPr/>
        </p:nvPicPr>
        <p:blipFill>
          <a:blip r:embed="rId4"/>
          <a:stretch>
            <a:fillRect/>
          </a:stretch>
        </p:blipFill>
        <p:spPr>
          <a:xfrm>
            <a:off x="2165427" y="364848"/>
            <a:ext cx="8301218" cy="4915481"/>
          </a:xfrm>
          <a:prstGeom prst="rect">
            <a:avLst/>
          </a:prstGeom>
        </p:spPr>
      </p:pic>
      <p:sp>
        <p:nvSpPr>
          <p:cNvPr id="6" name="Rektangel 5">
            <a:extLst>
              <a:ext uri="{FF2B5EF4-FFF2-40B4-BE49-F238E27FC236}">
                <a16:creationId xmlns:a16="http://schemas.microsoft.com/office/drawing/2014/main" xmlns="" id="{0B33A736-C10B-4D5C-9C37-634B09CD5089}"/>
              </a:ext>
            </a:extLst>
          </p:cNvPr>
          <p:cNvSpPr/>
          <p:nvPr/>
        </p:nvSpPr>
        <p:spPr>
          <a:xfrm>
            <a:off x="7206654" y="711200"/>
            <a:ext cx="1476759" cy="403013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xmlns="" id="{387952E2-E782-4B3A-847A-E04C33087E0E}"/>
              </a:ext>
            </a:extLst>
          </p:cNvPr>
          <p:cNvSpPr txBox="1"/>
          <p:nvPr/>
        </p:nvSpPr>
        <p:spPr>
          <a:xfrm>
            <a:off x="3525249" y="5399051"/>
            <a:ext cx="5581573" cy="1169551"/>
          </a:xfrm>
          <a:prstGeom prst="rect">
            <a:avLst/>
          </a:prstGeom>
          <a:noFill/>
        </p:spPr>
        <p:txBody>
          <a:bodyPr wrap="square" rtlCol="0">
            <a:spAutoFit/>
          </a:bodyPr>
          <a:lstStyle/>
          <a:p>
            <a:r>
              <a:rPr lang="sv-SE" sz="1400"/>
              <a:t>Askersund: Gy 2 boendeort tjejer: 24 % och killar: 32 %</a:t>
            </a:r>
          </a:p>
          <a:p>
            <a:r>
              <a:rPr lang="sv-SE" sz="1400"/>
              <a:t>Hallsberg: Gy boendeort tjejer: 24 % och killar: 36 %</a:t>
            </a:r>
          </a:p>
          <a:p>
            <a:r>
              <a:rPr lang="sv-SE" sz="1400"/>
              <a:t>Kumla: Gy 2 boendeort tjejer: 22 % och killar: 39 %</a:t>
            </a:r>
          </a:p>
          <a:p>
            <a:r>
              <a:rPr lang="sv-SE" sz="1400">
                <a:solidFill>
                  <a:srgbClr val="FF0000"/>
                </a:solidFill>
              </a:rPr>
              <a:t>Laxå: Åk 7 totalt: 28 % Åk 9 totalt: 34 % Gy 2 boendeort totalt: 25 %</a:t>
            </a:r>
          </a:p>
          <a:p>
            <a:r>
              <a:rPr lang="sv-SE" sz="1400"/>
              <a:t>Lekeberg: Gy boendeort totalt: 20 %</a:t>
            </a:r>
          </a:p>
        </p:txBody>
      </p:sp>
    </p:spTree>
    <p:extLst>
      <p:ext uri="{BB962C8B-B14F-4D97-AF65-F5344CB8AC3E}">
        <p14:creationId xmlns:p14="http://schemas.microsoft.com/office/powerpoint/2010/main" val="163248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B39AFF72-49C3-4644-9DB2-F5826A61CB64}"/>
              </a:ext>
            </a:extLst>
          </p:cNvPr>
          <p:cNvSpPr txBox="1">
            <a:spLocks/>
          </p:cNvSpPr>
          <p:nvPr/>
        </p:nvSpPr>
        <p:spPr>
          <a:xfrm>
            <a:off x="232973" y="643336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a:t>
            </a:r>
          </a:p>
        </p:txBody>
      </p:sp>
      <p:pic>
        <p:nvPicPr>
          <p:cNvPr id="6" name="Bildobjekt 5">
            <a:extLst>
              <a:ext uri="{FF2B5EF4-FFF2-40B4-BE49-F238E27FC236}">
                <a16:creationId xmlns:a16="http://schemas.microsoft.com/office/drawing/2014/main" xmlns="" id="{0A2F9362-C692-4316-8431-1B6AEC1DF73F}"/>
              </a:ext>
            </a:extLst>
          </p:cNvPr>
          <p:cNvPicPr>
            <a:picLocks noChangeAspect="1"/>
          </p:cNvPicPr>
          <p:nvPr/>
        </p:nvPicPr>
        <p:blipFill>
          <a:blip r:embed="rId4"/>
          <a:stretch>
            <a:fillRect/>
          </a:stretch>
        </p:blipFill>
        <p:spPr>
          <a:xfrm>
            <a:off x="1890381" y="424636"/>
            <a:ext cx="8406765" cy="4910736"/>
          </a:xfrm>
          <a:prstGeom prst="rect">
            <a:avLst/>
          </a:prstGeom>
        </p:spPr>
      </p:pic>
      <p:sp>
        <p:nvSpPr>
          <p:cNvPr id="7" name="textruta 6">
            <a:extLst>
              <a:ext uri="{FF2B5EF4-FFF2-40B4-BE49-F238E27FC236}">
                <a16:creationId xmlns:a16="http://schemas.microsoft.com/office/drawing/2014/main" xmlns="" id="{06DA51F0-12BB-404B-BC89-49EE71D3206C}"/>
              </a:ext>
            </a:extLst>
          </p:cNvPr>
          <p:cNvSpPr txBox="1"/>
          <p:nvPr/>
        </p:nvSpPr>
        <p:spPr>
          <a:xfrm>
            <a:off x="3298803" y="5388817"/>
            <a:ext cx="5589919" cy="1169551"/>
          </a:xfrm>
          <a:prstGeom prst="rect">
            <a:avLst/>
          </a:prstGeom>
          <a:noFill/>
        </p:spPr>
        <p:txBody>
          <a:bodyPr wrap="square" rtlCol="0">
            <a:spAutoFit/>
          </a:bodyPr>
          <a:lstStyle/>
          <a:p>
            <a:r>
              <a:rPr lang="sv-SE" sz="1400"/>
              <a:t>Askersund: Gy 2 boendeort tjejer: 26 % och killar: 27 %</a:t>
            </a:r>
          </a:p>
          <a:p>
            <a:r>
              <a:rPr lang="sv-SE" sz="1400"/>
              <a:t>Hallsberg: Gy boendeort tjejer: 43 % och killar: 36 %</a:t>
            </a:r>
          </a:p>
          <a:p>
            <a:r>
              <a:rPr lang="sv-SE" sz="1400"/>
              <a:t>Kumla: Gy 2 boendeort tjejer: 35 % och killar: 40 %</a:t>
            </a:r>
          </a:p>
          <a:p>
            <a:r>
              <a:rPr lang="sv-SE" sz="1400">
                <a:solidFill>
                  <a:srgbClr val="FF0000"/>
                </a:solidFill>
              </a:rPr>
              <a:t>Laxå: Åk 7 totalt: 37 % Åk 9 totalt: 56 % Gy 2 boendeort totalt: 34 %</a:t>
            </a:r>
          </a:p>
          <a:p>
            <a:r>
              <a:rPr lang="sv-SE" sz="1400"/>
              <a:t>Lekeberg: Gy boendeort totalt: 37 %</a:t>
            </a:r>
          </a:p>
        </p:txBody>
      </p:sp>
      <p:sp>
        <p:nvSpPr>
          <p:cNvPr id="8" name="Rektangel 7">
            <a:extLst>
              <a:ext uri="{FF2B5EF4-FFF2-40B4-BE49-F238E27FC236}">
                <a16:creationId xmlns:a16="http://schemas.microsoft.com/office/drawing/2014/main" xmlns="" id="{75D5642F-5393-41AA-AB72-A7AA367252C9}"/>
              </a:ext>
            </a:extLst>
          </p:cNvPr>
          <p:cNvSpPr/>
          <p:nvPr/>
        </p:nvSpPr>
        <p:spPr>
          <a:xfrm>
            <a:off x="7074747" y="774029"/>
            <a:ext cx="1523001" cy="418405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graphicFrame>
        <p:nvGraphicFramePr>
          <p:cNvPr id="5" name="Diagram 4">
            <a:extLst>
              <a:ext uri="{FF2B5EF4-FFF2-40B4-BE49-F238E27FC236}">
                <a16:creationId xmlns:a16="http://schemas.microsoft.com/office/drawing/2014/main" xmlns="" id="{87EFAF7A-01DB-45FD-A839-A393598D5F81}"/>
              </a:ext>
            </a:extLst>
          </p:cNvPr>
          <p:cNvGraphicFramePr>
            <a:graphicFrameLocks/>
          </p:cNvGraphicFramePr>
          <p:nvPr/>
        </p:nvGraphicFramePr>
        <p:xfrm>
          <a:off x="2081408" y="154902"/>
          <a:ext cx="8029184" cy="5937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609492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16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2A239676-B64F-4F16-B116-6DB0A6C7D3BB}"/>
              </a:ext>
            </a:extLst>
          </p:cNvPr>
          <p:cNvGraphicFramePr>
            <a:graphicFrameLocks/>
          </p:cNvGraphicFramePr>
          <p:nvPr/>
        </p:nvGraphicFramePr>
        <p:xfrm>
          <a:off x="2009104" y="285182"/>
          <a:ext cx="8204547" cy="5511452"/>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79B7C5A2-98FF-4E76-9428-A29F1311F755}"/>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227648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4360" y="61520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B6E1D32-4C18-4C53-9703-2ECCC367FD6A}"/>
              </a:ext>
            </a:extLst>
          </p:cNvPr>
          <p:cNvGraphicFramePr>
            <a:graphicFrameLocks/>
          </p:cNvGraphicFramePr>
          <p:nvPr/>
        </p:nvGraphicFramePr>
        <p:xfrm>
          <a:off x="2009104" y="467038"/>
          <a:ext cx="8192021"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92751E14-4D1F-4A0C-AA35-61808CC092B6}"/>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60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6695" y="6137418"/>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81B370DA-2664-4D02-9056-0B0406AA7122}"/>
              </a:ext>
            </a:extLst>
          </p:cNvPr>
          <p:cNvGraphicFramePr>
            <a:graphicFrameLocks/>
          </p:cNvGraphicFramePr>
          <p:nvPr/>
        </p:nvGraphicFramePr>
        <p:xfrm>
          <a:off x="2139156" y="301511"/>
          <a:ext cx="7913687" cy="5596129"/>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F66A653D-A84D-4FEC-BE80-8D4DBD02D09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606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60089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44BE8636-AD99-4E19-946B-1224F4A238F4}"/>
              </a:ext>
            </a:extLst>
          </p:cNvPr>
          <p:cNvGraphicFramePr>
            <a:graphicFrameLocks/>
          </p:cNvGraphicFramePr>
          <p:nvPr/>
        </p:nvGraphicFramePr>
        <p:xfrm>
          <a:off x="2009104" y="371191"/>
          <a:ext cx="7825485" cy="5693663"/>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6DF7F9B-9D0A-435D-B57C-426094FDAA3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1446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7057" y="6126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D04FA85-6230-4EE1-8A2F-45D7F3D4000B}"/>
              </a:ext>
            </a:extLst>
          </p:cNvPr>
          <p:cNvGraphicFramePr>
            <a:graphicFrameLocks/>
          </p:cNvGraphicFramePr>
          <p:nvPr>
            <p:extLst>
              <p:ext uri="{D42A27DB-BD31-4B8C-83A1-F6EECF244321}">
                <p14:modId xmlns:p14="http://schemas.microsoft.com/office/powerpoint/2010/main" val="2584715310"/>
              </p:ext>
            </p:extLst>
          </p:nvPr>
        </p:nvGraphicFramePr>
        <p:xfrm>
          <a:off x="2009104" y="371191"/>
          <a:ext cx="8242126" cy="5686816"/>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04E5F2E-7E5C-433F-B18A-1EF6176A8FF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31775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21923" y="60245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ED60F10-D7E6-4075-B72F-8C8117BF86D4}"/>
              </a:ext>
            </a:extLst>
          </p:cNvPr>
          <p:cNvGraphicFramePr>
            <a:graphicFrameLocks/>
          </p:cNvGraphicFramePr>
          <p:nvPr>
            <p:extLst>
              <p:ext uri="{D42A27DB-BD31-4B8C-83A1-F6EECF244321}">
                <p14:modId xmlns:p14="http://schemas.microsoft.com/office/powerpoint/2010/main" val="482383245"/>
              </p:ext>
            </p:extLst>
          </p:nvPr>
        </p:nvGraphicFramePr>
        <p:xfrm>
          <a:off x="2009104" y="371191"/>
          <a:ext cx="8066760" cy="5661764"/>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BCF476C-5526-49F5-AC58-30A9AD84CDA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708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STRATEGI 2025 </a:t>
            </a:r>
          </a:p>
          <a:p>
            <a:endParaRPr lang="sv-SE" sz="3200" b="1">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xmlns=""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4235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ÖVERVIKT/FETMA</a:t>
            </a:r>
          </a:p>
        </p:txBody>
      </p:sp>
      <p:graphicFrame>
        <p:nvGraphicFramePr>
          <p:cNvPr id="5" name="Diagram 4">
            <a:extLst>
              <a:ext uri="{FF2B5EF4-FFF2-40B4-BE49-F238E27FC236}">
                <a16:creationId xmlns:a16="http://schemas.microsoft.com/office/drawing/2014/main" xmlns="" id="{698B1B5F-1BC0-475D-AFDE-14DB2C702757}"/>
              </a:ext>
            </a:extLst>
          </p:cNvPr>
          <p:cNvGraphicFramePr>
            <a:graphicFrameLocks/>
          </p:cNvGraphicFramePr>
          <p:nvPr>
            <p:extLst>
              <p:ext uri="{D42A27DB-BD31-4B8C-83A1-F6EECF244321}">
                <p14:modId xmlns:p14="http://schemas.microsoft.com/office/powerpoint/2010/main" val="3398354066"/>
              </p:ext>
            </p:extLst>
          </p:nvPr>
        </p:nvGraphicFramePr>
        <p:xfrm>
          <a:off x="1337733" y="849086"/>
          <a:ext cx="8932333" cy="5280451"/>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0ABF0819-E480-4DDB-90CC-0FF6F4D69A5C}"/>
              </a:ext>
            </a:extLst>
          </p:cNvPr>
          <p:cNvSpPr txBox="1">
            <a:spLocks/>
          </p:cNvSpPr>
          <p:nvPr/>
        </p:nvSpPr>
        <p:spPr>
          <a:xfrm>
            <a:off x="101790" y="64661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(ELSA, 2018-2019)</a:t>
            </a:r>
          </a:p>
        </p:txBody>
      </p:sp>
    </p:spTree>
    <p:extLst>
      <p:ext uri="{BB962C8B-B14F-4D97-AF65-F5344CB8AC3E}">
        <p14:creationId xmlns:p14="http://schemas.microsoft.com/office/powerpoint/2010/main" val="61345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- 30 till 69 år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ADBB615C-987A-4752-8F4A-9EB42861B101}"/>
              </a:ext>
            </a:extLst>
          </p:cNvPr>
          <p:cNvGraphicFramePr>
            <a:graphicFrameLocks/>
          </p:cNvGraphicFramePr>
          <p:nvPr>
            <p:extLst>
              <p:ext uri="{D42A27DB-BD31-4B8C-83A1-F6EECF244321}">
                <p14:modId xmlns:p14="http://schemas.microsoft.com/office/powerpoint/2010/main" val="3969985939"/>
              </p:ext>
            </p:extLst>
          </p:nvPr>
        </p:nvGraphicFramePr>
        <p:xfrm>
          <a:off x="955376" y="849086"/>
          <a:ext cx="9420524" cy="4414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C347B726-DDA2-4EDD-8BD8-57CB85FA47A3}"/>
              </a:ext>
            </a:extLst>
          </p:cNvPr>
          <p:cNvGraphicFramePr>
            <a:graphicFrameLocks noGrp="1"/>
          </p:cNvGraphicFramePr>
          <p:nvPr>
            <p:extLst>
              <p:ext uri="{D42A27DB-BD31-4B8C-83A1-F6EECF244321}">
                <p14:modId xmlns:p14="http://schemas.microsoft.com/office/powerpoint/2010/main" val="2360144636"/>
              </p:ext>
            </p:extLst>
          </p:nvPr>
        </p:nvGraphicFramePr>
        <p:xfrm>
          <a:off x="3059598" y="5374289"/>
          <a:ext cx="5212079" cy="1112520"/>
        </p:xfrm>
        <a:graphic>
          <a:graphicData uri="http://schemas.openxmlformats.org/drawingml/2006/table">
            <a:tbl>
              <a:tblPr firstRow="1" bandRow="1"/>
              <a:tblGrid>
                <a:gridCol w="1249680">
                  <a:extLst>
                    <a:ext uri="{9D8B030D-6E8A-4147-A177-3AD203B41FA5}">
                      <a16:colId xmlns:a16="http://schemas.microsoft.com/office/drawing/2014/main" xmlns="" val="596928691"/>
                    </a:ext>
                  </a:extLst>
                </a:gridCol>
                <a:gridCol w="1026160">
                  <a:extLst>
                    <a:ext uri="{9D8B030D-6E8A-4147-A177-3AD203B41FA5}">
                      <a16:colId xmlns:a16="http://schemas.microsoft.com/office/drawing/2014/main" xmlns="" val="2293033525"/>
                    </a:ext>
                  </a:extLst>
                </a:gridCol>
                <a:gridCol w="934720">
                  <a:extLst>
                    <a:ext uri="{9D8B030D-6E8A-4147-A177-3AD203B41FA5}">
                      <a16:colId xmlns:a16="http://schemas.microsoft.com/office/drawing/2014/main" xmlns="" val="1278609441"/>
                    </a:ext>
                  </a:extLst>
                </a:gridCol>
                <a:gridCol w="1046480">
                  <a:extLst>
                    <a:ext uri="{9D8B030D-6E8A-4147-A177-3AD203B41FA5}">
                      <a16:colId xmlns:a16="http://schemas.microsoft.com/office/drawing/2014/main" xmlns="" val="680710949"/>
                    </a:ext>
                  </a:extLst>
                </a:gridCol>
                <a:gridCol w="955039">
                  <a:extLst>
                    <a:ext uri="{9D8B030D-6E8A-4147-A177-3AD203B41FA5}">
                      <a16:colId xmlns:a16="http://schemas.microsoft.com/office/drawing/2014/main" xmlns="" val="1049907826"/>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Laxå</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B1D57DB5-C3A0-44AA-BE8B-FC34D30B8381}"/>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2640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ÖVERVIKT</a:t>
            </a:r>
          </a:p>
        </p:txBody>
      </p:sp>
      <p:graphicFrame>
        <p:nvGraphicFramePr>
          <p:cNvPr id="5" name="Diagram 4">
            <a:extLst>
              <a:ext uri="{FF2B5EF4-FFF2-40B4-BE49-F238E27FC236}">
                <a16:creationId xmlns:a16="http://schemas.microsoft.com/office/drawing/2014/main" xmlns="" id="{6C3313F0-60D9-4F90-85C7-849E3524385B}"/>
              </a:ext>
            </a:extLst>
          </p:cNvPr>
          <p:cNvGraphicFramePr>
            <a:graphicFrameLocks/>
          </p:cNvGraphicFramePr>
          <p:nvPr>
            <p:extLst>
              <p:ext uri="{D42A27DB-BD31-4B8C-83A1-F6EECF244321}">
                <p14:modId xmlns:p14="http://schemas.microsoft.com/office/powerpoint/2010/main" val="684420081"/>
              </p:ext>
            </p:extLst>
          </p:nvPr>
        </p:nvGraphicFramePr>
        <p:xfrm>
          <a:off x="713567" y="849086"/>
          <a:ext cx="9611533" cy="4197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01AA3B35-C447-464F-9EBE-8A0DF0B6E146}"/>
              </a:ext>
            </a:extLst>
          </p:cNvPr>
          <p:cNvGraphicFramePr>
            <a:graphicFrameLocks noGrp="1"/>
          </p:cNvGraphicFramePr>
          <p:nvPr>
            <p:extLst>
              <p:ext uri="{D42A27DB-BD31-4B8C-83A1-F6EECF244321}">
                <p14:modId xmlns:p14="http://schemas.microsoft.com/office/powerpoint/2010/main" val="2959530873"/>
              </p:ext>
            </p:extLst>
          </p:nvPr>
        </p:nvGraphicFramePr>
        <p:xfrm>
          <a:off x="2997738" y="5228979"/>
          <a:ext cx="5043190" cy="1126977"/>
        </p:xfrm>
        <a:graphic>
          <a:graphicData uri="http://schemas.openxmlformats.org/drawingml/2006/table">
            <a:tbl>
              <a:tblPr firstRow="1" bandRow="1"/>
              <a:tblGrid>
                <a:gridCol w="1192751">
                  <a:extLst>
                    <a:ext uri="{9D8B030D-6E8A-4147-A177-3AD203B41FA5}">
                      <a16:colId xmlns:a16="http://schemas.microsoft.com/office/drawing/2014/main" xmlns="" val="596928691"/>
                    </a:ext>
                  </a:extLst>
                </a:gridCol>
                <a:gridCol w="1049409">
                  <a:extLst>
                    <a:ext uri="{9D8B030D-6E8A-4147-A177-3AD203B41FA5}">
                      <a16:colId xmlns:a16="http://schemas.microsoft.com/office/drawing/2014/main" xmlns="" val="2293033525"/>
                    </a:ext>
                  </a:extLst>
                </a:gridCol>
                <a:gridCol w="812195">
                  <a:extLst>
                    <a:ext uri="{9D8B030D-6E8A-4147-A177-3AD203B41FA5}">
                      <a16:colId xmlns:a16="http://schemas.microsoft.com/office/drawing/2014/main" xmlns="" val="1278609441"/>
                    </a:ext>
                  </a:extLst>
                </a:gridCol>
                <a:gridCol w="930339">
                  <a:extLst>
                    <a:ext uri="{9D8B030D-6E8A-4147-A177-3AD203B41FA5}">
                      <a16:colId xmlns:a16="http://schemas.microsoft.com/office/drawing/2014/main" xmlns="" val="680710949"/>
                    </a:ext>
                  </a:extLst>
                </a:gridCol>
                <a:gridCol w="1058496">
                  <a:extLst>
                    <a:ext uri="{9D8B030D-6E8A-4147-A177-3AD203B41FA5}">
                      <a16:colId xmlns:a16="http://schemas.microsoft.com/office/drawing/2014/main" xmlns="" val="1049907826"/>
                    </a:ext>
                  </a:extLst>
                </a:gridCol>
              </a:tblGrid>
              <a:tr h="385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Laxå</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992ACB52-5CC0-4161-AD28-238FB838A6AB}"/>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93410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FYSISK AKTIVITET</a:t>
            </a:r>
          </a:p>
        </p:txBody>
      </p:sp>
      <p:graphicFrame>
        <p:nvGraphicFramePr>
          <p:cNvPr id="5" name="Diagram 4">
            <a:extLst>
              <a:ext uri="{FF2B5EF4-FFF2-40B4-BE49-F238E27FC236}">
                <a16:creationId xmlns:a16="http://schemas.microsoft.com/office/drawing/2014/main" xmlns="" id="{8378BA4B-2F29-4B63-BECA-0E25D6814458}"/>
              </a:ext>
            </a:extLst>
          </p:cNvPr>
          <p:cNvGraphicFramePr>
            <a:graphicFrameLocks/>
          </p:cNvGraphicFramePr>
          <p:nvPr>
            <p:extLst>
              <p:ext uri="{D42A27DB-BD31-4B8C-83A1-F6EECF244321}">
                <p14:modId xmlns:p14="http://schemas.microsoft.com/office/powerpoint/2010/main" val="3664175621"/>
              </p:ext>
            </p:extLst>
          </p:nvPr>
        </p:nvGraphicFramePr>
        <p:xfrm>
          <a:off x="1030286" y="947848"/>
          <a:ext cx="9152610" cy="4509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A6A79499-92A4-4FC8-8CC2-DCECCE2DDAF5}"/>
              </a:ext>
            </a:extLst>
          </p:cNvPr>
          <p:cNvGraphicFramePr>
            <a:graphicFrameLocks noGrp="1"/>
          </p:cNvGraphicFramePr>
          <p:nvPr>
            <p:extLst>
              <p:ext uri="{D42A27DB-BD31-4B8C-83A1-F6EECF244321}">
                <p14:modId xmlns:p14="http://schemas.microsoft.com/office/powerpoint/2010/main" val="777247188"/>
              </p:ext>
            </p:extLst>
          </p:nvPr>
        </p:nvGraphicFramePr>
        <p:xfrm>
          <a:off x="3684095" y="5457411"/>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EEE7A2FB-FF76-4A2B-B849-1B25B9428682}"/>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272192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STILLASITTANDE FRITID</a:t>
            </a:r>
          </a:p>
        </p:txBody>
      </p:sp>
      <p:graphicFrame>
        <p:nvGraphicFramePr>
          <p:cNvPr id="5" name="Diagram 4">
            <a:extLst>
              <a:ext uri="{FF2B5EF4-FFF2-40B4-BE49-F238E27FC236}">
                <a16:creationId xmlns:a16="http://schemas.microsoft.com/office/drawing/2014/main" xmlns="" id="{2FC279AB-C098-40EF-A892-F69F104FD37C}"/>
              </a:ext>
            </a:extLst>
          </p:cNvPr>
          <p:cNvGraphicFramePr>
            <a:graphicFrameLocks/>
          </p:cNvGraphicFramePr>
          <p:nvPr>
            <p:extLst>
              <p:ext uri="{D42A27DB-BD31-4B8C-83A1-F6EECF244321}">
                <p14:modId xmlns:p14="http://schemas.microsoft.com/office/powerpoint/2010/main" val="1917766829"/>
              </p:ext>
            </p:extLst>
          </p:nvPr>
        </p:nvGraphicFramePr>
        <p:xfrm>
          <a:off x="1084956" y="1011916"/>
          <a:ext cx="9316344" cy="4701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61FE590-798B-4C3D-95C8-B38296C0AF03}"/>
              </a:ext>
            </a:extLst>
          </p:cNvPr>
          <p:cNvGraphicFramePr>
            <a:graphicFrameLocks noGrp="1"/>
          </p:cNvGraphicFramePr>
          <p:nvPr>
            <p:extLst>
              <p:ext uri="{D42A27DB-BD31-4B8C-83A1-F6EECF244321}">
                <p14:modId xmlns:p14="http://schemas.microsoft.com/office/powerpoint/2010/main" val="2688996122"/>
              </p:ext>
            </p:extLst>
          </p:nvPr>
        </p:nvGraphicFramePr>
        <p:xfrm>
          <a:off x="3820632" y="5713033"/>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E9148FF9-4B76-43F4-B64F-12152B5BBDB2}"/>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31466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- 70 år och äldre</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6501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F3761654-F334-4C80-94B6-F17DC6A55F15}"/>
              </a:ext>
            </a:extLst>
          </p:cNvPr>
          <p:cNvGraphicFramePr>
            <a:graphicFrameLocks/>
          </p:cNvGraphicFramePr>
          <p:nvPr>
            <p:extLst>
              <p:ext uri="{D42A27DB-BD31-4B8C-83A1-F6EECF244321}">
                <p14:modId xmlns:p14="http://schemas.microsoft.com/office/powerpoint/2010/main" val="646387984"/>
              </p:ext>
            </p:extLst>
          </p:nvPr>
        </p:nvGraphicFramePr>
        <p:xfrm>
          <a:off x="1176864" y="976086"/>
          <a:ext cx="9237136" cy="4637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98171192-FE11-430C-B7E9-F592918B4780}"/>
              </a:ext>
            </a:extLst>
          </p:cNvPr>
          <p:cNvGraphicFramePr>
            <a:graphicFrameLocks noGrp="1"/>
          </p:cNvGraphicFramePr>
          <p:nvPr>
            <p:extLst>
              <p:ext uri="{D42A27DB-BD31-4B8C-83A1-F6EECF244321}">
                <p14:modId xmlns:p14="http://schemas.microsoft.com/office/powerpoint/2010/main" val="3057012160"/>
              </p:ext>
            </p:extLst>
          </p:nvPr>
        </p:nvGraphicFramePr>
        <p:xfrm>
          <a:off x="3800885" y="5613400"/>
          <a:ext cx="4590229" cy="990153"/>
        </p:xfrm>
        <a:graphic>
          <a:graphicData uri="http://schemas.openxmlformats.org/drawingml/2006/table">
            <a:tbl>
              <a:tblPr firstRow="1" bandRow="1"/>
              <a:tblGrid>
                <a:gridCol w="1100581">
                  <a:extLst>
                    <a:ext uri="{9D8B030D-6E8A-4147-A177-3AD203B41FA5}">
                      <a16:colId xmlns:a16="http://schemas.microsoft.com/office/drawing/2014/main" xmlns="" val="596928691"/>
                    </a:ext>
                  </a:extLst>
                </a:gridCol>
                <a:gridCol w="861858">
                  <a:extLst>
                    <a:ext uri="{9D8B030D-6E8A-4147-A177-3AD203B41FA5}">
                      <a16:colId xmlns:a16="http://schemas.microsoft.com/office/drawing/2014/main" xmlns="" val="2293033525"/>
                    </a:ext>
                  </a:extLst>
                </a:gridCol>
                <a:gridCol w="865071">
                  <a:extLst>
                    <a:ext uri="{9D8B030D-6E8A-4147-A177-3AD203B41FA5}">
                      <a16:colId xmlns:a16="http://schemas.microsoft.com/office/drawing/2014/main" xmlns="" val="1278609441"/>
                    </a:ext>
                  </a:extLst>
                </a:gridCol>
                <a:gridCol w="921625">
                  <a:extLst>
                    <a:ext uri="{9D8B030D-6E8A-4147-A177-3AD203B41FA5}">
                      <a16:colId xmlns:a16="http://schemas.microsoft.com/office/drawing/2014/main" xmlns="" val="680710949"/>
                    </a:ext>
                  </a:extLst>
                </a:gridCol>
                <a:gridCol w="841094">
                  <a:extLst>
                    <a:ext uri="{9D8B030D-6E8A-4147-A177-3AD203B41FA5}">
                      <a16:colId xmlns:a16="http://schemas.microsoft.com/office/drawing/2014/main" xmlns="" val="1049907826"/>
                    </a:ext>
                  </a:extLst>
                </a:gridCol>
              </a:tblGrid>
              <a:tr h="33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Laxå</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2004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2008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2012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2017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E6E8AC4F-4438-4A79-A133-115C496CB319}"/>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7506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FYSISK AKTIVITET</a:t>
            </a:r>
          </a:p>
        </p:txBody>
      </p:sp>
      <p:graphicFrame>
        <p:nvGraphicFramePr>
          <p:cNvPr id="5" name="Platshållare för innehåll 9">
            <a:extLst>
              <a:ext uri="{FF2B5EF4-FFF2-40B4-BE49-F238E27FC236}">
                <a16:creationId xmlns:a16="http://schemas.microsoft.com/office/drawing/2014/main" xmlns="" id="{68217F54-A7F6-4592-A802-B7134A0D293B}"/>
              </a:ext>
            </a:extLst>
          </p:cNvPr>
          <p:cNvGraphicFramePr>
            <a:graphicFrameLocks/>
          </p:cNvGraphicFramePr>
          <p:nvPr>
            <p:extLst>
              <p:ext uri="{D42A27DB-BD31-4B8C-83A1-F6EECF244321}">
                <p14:modId xmlns:p14="http://schemas.microsoft.com/office/powerpoint/2010/main" val="1670169303"/>
              </p:ext>
            </p:extLst>
          </p:nvPr>
        </p:nvGraphicFramePr>
        <p:xfrm>
          <a:off x="955746" y="849086"/>
          <a:ext cx="9458254" cy="4620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B318A2CA-83F1-4B61-A06D-7CC825881E80}"/>
              </a:ext>
            </a:extLst>
          </p:cNvPr>
          <p:cNvGraphicFramePr>
            <a:graphicFrameLocks noGrp="1"/>
          </p:cNvGraphicFramePr>
          <p:nvPr>
            <p:extLst>
              <p:ext uri="{D42A27DB-BD31-4B8C-83A1-F6EECF244321}">
                <p14:modId xmlns:p14="http://schemas.microsoft.com/office/powerpoint/2010/main" val="1572638712"/>
              </p:ext>
            </p:extLst>
          </p:nvPr>
        </p:nvGraphicFramePr>
        <p:xfrm>
          <a:off x="3762377" y="5517538"/>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AA3CA93D-E5BE-4D61-8596-55B57191E4AF}"/>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31358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STILLASITTANDE FRITID</a:t>
            </a:r>
          </a:p>
        </p:txBody>
      </p:sp>
      <p:graphicFrame>
        <p:nvGraphicFramePr>
          <p:cNvPr id="5" name="Platshållare för innehåll 9">
            <a:extLst>
              <a:ext uri="{FF2B5EF4-FFF2-40B4-BE49-F238E27FC236}">
                <a16:creationId xmlns:a16="http://schemas.microsoft.com/office/drawing/2014/main" xmlns="" id="{72EF3401-071E-4AAA-9863-1F4C0E15FFC4}"/>
              </a:ext>
            </a:extLst>
          </p:cNvPr>
          <p:cNvGraphicFramePr>
            <a:graphicFrameLocks/>
          </p:cNvGraphicFramePr>
          <p:nvPr>
            <p:extLst>
              <p:ext uri="{D42A27DB-BD31-4B8C-83A1-F6EECF244321}">
                <p14:modId xmlns:p14="http://schemas.microsoft.com/office/powerpoint/2010/main" val="623120851"/>
              </p:ext>
            </p:extLst>
          </p:nvPr>
        </p:nvGraphicFramePr>
        <p:xfrm>
          <a:off x="779463" y="1011239"/>
          <a:ext cx="9863137" cy="4424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D3286FE0-204A-4F11-9EBF-AD9B87352BB7}"/>
              </a:ext>
            </a:extLst>
          </p:cNvPr>
          <p:cNvGraphicFramePr>
            <a:graphicFrameLocks noGrp="1"/>
          </p:cNvGraphicFramePr>
          <p:nvPr>
            <p:extLst>
              <p:ext uri="{D42A27DB-BD31-4B8C-83A1-F6EECF244321}">
                <p14:modId xmlns:p14="http://schemas.microsoft.com/office/powerpoint/2010/main" val="3991900777"/>
              </p:ext>
            </p:extLst>
          </p:nvPr>
        </p:nvGraphicFramePr>
        <p:xfrm>
          <a:off x="3788535" y="5509072"/>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8282DA4B-98F7-4C29-B34C-39B37E3074DE}"/>
              </a:ext>
            </a:extLst>
          </p:cNvPr>
          <p:cNvSpPr txBox="1"/>
          <p:nvPr/>
        </p:nvSpPr>
        <p:spPr>
          <a:xfrm>
            <a:off x="118723" y="6355956"/>
            <a:ext cx="314398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87588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
            </a:r>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IDROTTSFÖRENINGAR</a:t>
            </a:r>
          </a:p>
        </p:txBody>
      </p:sp>
      <p:graphicFrame>
        <p:nvGraphicFramePr>
          <p:cNvPr id="5" name="Platshållare för innehåll 3">
            <a:extLst>
              <a:ext uri="{FF2B5EF4-FFF2-40B4-BE49-F238E27FC236}">
                <a16:creationId xmlns:a16="http://schemas.microsoft.com/office/drawing/2014/main" xmlns="" id="{3842925A-D2FF-47B3-8ACE-E8F3485F2D19}"/>
              </a:ext>
            </a:extLst>
          </p:cNvPr>
          <p:cNvGraphicFramePr>
            <a:graphicFrameLocks/>
          </p:cNvGraphicFramePr>
          <p:nvPr>
            <p:extLst>
              <p:ext uri="{D42A27DB-BD31-4B8C-83A1-F6EECF244321}">
                <p14:modId xmlns:p14="http://schemas.microsoft.com/office/powerpoint/2010/main" val="2380724734"/>
              </p:ext>
            </p:extLst>
          </p:nvPr>
        </p:nvGraphicFramePr>
        <p:xfrm>
          <a:off x="1771227" y="1499054"/>
          <a:ext cx="8649546" cy="3859892"/>
        </p:xfrm>
        <a:graphic>
          <a:graphicData uri="http://schemas.openxmlformats.org/drawingml/2006/table">
            <a:tbl>
              <a:tblPr firstRow="1" bandRow="1"/>
              <a:tblGrid>
                <a:gridCol w="2275513">
                  <a:extLst>
                    <a:ext uri="{9D8B030D-6E8A-4147-A177-3AD203B41FA5}">
                      <a16:colId xmlns:a16="http://schemas.microsoft.com/office/drawing/2014/main" xmlns="" val="20000"/>
                    </a:ext>
                  </a:extLst>
                </a:gridCol>
                <a:gridCol w="2275513">
                  <a:extLst>
                    <a:ext uri="{9D8B030D-6E8A-4147-A177-3AD203B41FA5}">
                      <a16:colId xmlns:a16="http://schemas.microsoft.com/office/drawing/2014/main" xmlns="" val="20001"/>
                    </a:ext>
                  </a:extLst>
                </a:gridCol>
                <a:gridCol w="2168485">
                  <a:extLst>
                    <a:ext uri="{9D8B030D-6E8A-4147-A177-3AD203B41FA5}">
                      <a16:colId xmlns:a16="http://schemas.microsoft.com/office/drawing/2014/main" xmlns="" val="20002"/>
                    </a:ext>
                  </a:extLst>
                </a:gridCol>
                <a:gridCol w="1930035">
                  <a:extLst>
                    <a:ext uri="{9D8B030D-6E8A-4147-A177-3AD203B41FA5}">
                      <a16:colId xmlns:a16="http://schemas.microsoft.com/office/drawing/2014/main" xmlns="" val="20003"/>
                    </a:ext>
                  </a:extLst>
                </a:gridCol>
              </a:tblGrid>
              <a:tr h="59718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Totalt antal IF</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LOK-rapporterande</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Folkbildnings-rapporterande IF</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26(28)</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solidFill>
                            <a:schemeClr val="tx1"/>
                          </a:solidFill>
                        </a:rPr>
                        <a:t>12(13)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45(45)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22(24)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solidFill>
                            <a:schemeClr val="tx1"/>
                          </a:solidFill>
                        </a:rPr>
                        <a:t>22(23)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46(53)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22(25)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solidFill>
                            <a:schemeClr val="tx1"/>
                          </a:solidFill>
                        </a:rPr>
                        <a:t>23(24)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t>14(15)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t>5(5)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solidFill>
                            <a:schemeClr val="tx1"/>
                          </a:solidFill>
                        </a:rPr>
                        <a:t>8(6)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solidFill>
                            <a:schemeClr val="tx1"/>
                          </a:solidFill>
                        </a:rPr>
                        <a:t>5(6)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48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a:t>143(154)</a:t>
                      </a:r>
                      <a:endParaRPr lang="sv-SE" sz="1800" b="0" i="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a:t>65(71)</a:t>
                      </a:r>
                      <a:endParaRPr lang="sv-SE" sz="1800" b="0" i="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solidFill>
                            <a:schemeClr val="tx1"/>
                          </a:solidFill>
                        </a:rPr>
                        <a:t>70(72)</a:t>
                      </a:r>
                      <a:endParaRPr lang="sv-SE" sz="1800" b="0" i="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Rektangel 5">
            <a:extLst>
              <a:ext uri="{FF2B5EF4-FFF2-40B4-BE49-F238E27FC236}">
                <a16:creationId xmlns:a16="http://schemas.microsoft.com/office/drawing/2014/main" xmlns="" id="{631DAE40-78BF-4317-B844-DA9609A5908E}"/>
              </a:ext>
            </a:extLst>
          </p:cNvPr>
          <p:cNvSpPr/>
          <p:nvPr/>
        </p:nvSpPr>
        <p:spPr>
          <a:xfrm>
            <a:off x="118723" y="6317532"/>
            <a:ext cx="2593915" cy="338554"/>
          </a:xfrm>
          <a:prstGeom prst="rect">
            <a:avLst/>
          </a:prstGeom>
        </p:spPr>
        <p:txBody>
          <a:bodyPr wrap="none">
            <a:spAutoFit/>
          </a:bodyPr>
          <a:lstStyle/>
          <a:p>
            <a:pPr defTabSz="457200"/>
            <a:r>
              <a:rPr lang="sv-SE" sz="1600" b="1">
                <a:solidFill>
                  <a:prstClr val="black"/>
                </a:solidFill>
                <a:latin typeface="Calibri"/>
              </a:rPr>
              <a:t>(Riksidrottsförbundet, 2019)</a:t>
            </a:r>
            <a:endParaRPr lang="sv-SE" sz="1600">
              <a:solidFill>
                <a:prstClr val="black"/>
              </a:solidFill>
              <a:latin typeface="Calibri"/>
            </a:endParaRPr>
          </a:p>
        </p:txBody>
      </p:sp>
    </p:spTree>
    <p:extLst>
      <p:ext uri="{BB962C8B-B14F-4D97-AF65-F5344CB8AC3E}">
        <p14:creationId xmlns:p14="http://schemas.microsoft.com/office/powerpoint/2010/main" val="318902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DELTAGARTILLFÄLLEN I IDROTTSFÖRENINGAR PER CAPITA 7-25 ÅR</a:t>
            </a:r>
          </a:p>
        </p:txBody>
      </p:sp>
      <p:graphicFrame>
        <p:nvGraphicFramePr>
          <p:cNvPr id="5" name="Tabell 4">
            <a:extLst>
              <a:ext uri="{FF2B5EF4-FFF2-40B4-BE49-F238E27FC236}">
                <a16:creationId xmlns:a16="http://schemas.microsoft.com/office/drawing/2014/main" xmlns="" id="{65C12506-3866-487C-9E3C-967044E6AF37}"/>
              </a:ext>
            </a:extLst>
          </p:cNvPr>
          <p:cNvGraphicFramePr>
            <a:graphicFrameLocks noGrp="1"/>
          </p:cNvGraphicFramePr>
          <p:nvPr>
            <p:extLst>
              <p:ext uri="{D42A27DB-BD31-4B8C-83A1-F6EECF244321}">
                <p14:modId xmlns:p14="http://schemas.microsoft.com/office/powerpoint/2010/main" val="3713160107"/>
              </p:ext>
            </p:extLst>
          </p:nvPr>
        </p:nvGraphicFramePr>
        <p:xfrm>
          <a:off x="1803400" y="1574800"/>
          <a:ext cx="8623300" cy="3115735"/>
        </p:xfrm>
        <a:graphic>
          <a:graphicData uri="http://schemas.openxmlformats.org/drawingml/2006/table">
            <a:tbl>
              <a:tblPr/>
              <a:tblGrid>
                <a:gridCol w="1642534">
                  <a:extLst>
                    <a:ext uri="{9D8B030D-6E8A-4147-A177-3AD203B41FA5}">
                      <a16:colId xmlns:a16="http://schemas.microsoft.com/office/drawing/2014/main" xmlns="" val="2397369999"/>
                    </a:ext>
                  </a:extLst>
                </a:gridCol>
                <a:gridCol w="1756599">
                  <a:extLst>
                    <a:ext uri="{9D8B030D-6E8A-4147-A177-3AD203B41FA5}">
                      <a16:colId xmlns:a16="http://schemas.microsoft.com/office/drawing/2014/main" xmlns="" val="730546641"/>
                    </a:ext>
                  </a:extLst>
                </a:gridCol>
                <a:gridCol w="1756599">
                  <a:extLst>
                    <a:ext uri="{9D8B030D-6E8A-4147-A177-3AD203B41FA5}">
                      <a16:colId xmlns:a16="http://schemas.microsoft.com/office/drawing/2014/main" xmlns="" val="2933521647"/>
                    </a:ext>
                  </a:extLst>
                </a:gridCol>
                <a:gridCol w="1733784">
                  <a:extLst>
                    <a:ext uri="{9D8B030D-6E8A-4147-A177-3AD203B41FA5}">
                      <a16:colId xmlns:a16="http://schemas.microsoft.com/office/drawing/2014/main" xmlns="" val="1865804787"/>
                    </a:ext>
                  </a:extLst>
                </a:gridCol>
                <a:gridCol w="1733784">
                  <a:extLst>
                    <a:ext uri="{9D8B030D-6E8A-4147-A177-3AD203B41FA5}">
                      <a16:colId xmlns:a16="http://schemas.microsoft.com/office/drawing/2014/main" xmlns="" val="3254895702"/>
                    </a:ext>
                  </a:extLst>
                </a:gridCol>
              </a:tblGrid>
              <a:tr h="445105">
                <a:tc>
                  <a:txBody>
                    <a:bodyPr/>
                    <a:lstStyle/>
                    <a:p>
                      <a:pPr algn="l" fontAlgn="b"/>
                      <a:r>
                        <a:rPr lang="sv-SE" sz="1800" b="1" i="0" u="none" strike="noStrike">
                          <a:solidFill>
                            <a:srgbClr val="FFFFFF"/>
                          </a:solidFill>
                          <a:effectLst/>
                          <a:latin typeface="Calibri" panose="020F0502020204030204" pitchFamily="34" charset="0"/>
                        </a:rPr>
                        <a:t>Kommun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Flickor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Flickor 2018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Pojkar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Pojkar 2018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810699127"/>
                  </a:ext>
                </a:extLst>
              </a:tr>
              <a:tr h="445105">
                <a:tc>
                  <a:txBody>
                    <a:bodyPr/>
                    <a:lstStyle/>
                    <a:p>
                      <a:pPr algn="l" fontAlgn="b"/>
                      <a:r>
                        <a:rPr lang="sv-SE" sz="1800" b="0" i="0" u="none" strike="noStrike">
                          <a:solidFill>
                            <a:srgbClr val="000000"/>
                          </a:solidFill>
                          <a:effectLst/>
                          <a:latin typeface="Calibri" panose="020F0502020204030204" pitchFamily="34" charset="0"/>
                        </a:rPr>
                        <a:t>Askersund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4107233180"/>
                  </a:ext>
                </a:extLst>
              </a:tr>
              <a:tr h="445105">
                <a:tc>
                  <a:txBody>
                    <a:bodyPr/>
                    <a:lstStyle/>
                    <a:p>
                      <a:pPr algn="l" fontAlgn="b"/>
                      <a:r>
                        <a:rPr lang="sv-SE" sz="1800" b="0" i="0" u="none" strike="noStrike">
                          <a:solidFill>
                            <a:srgbClr val="000000"/>
                          </a:solidFill>
                          <a:effectLst/>
                          <a:latin typeface="Calibri" panose="020F0502020204030204" pitchFamily="34" charset="0"/>
                        </a:rPr>
                        <a:t>Hallsberg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824288049"/>
                  </a:ext>
                </a:extLst>
              </a:tr>
              <a:tr h="445105">
                <a:tc>
                  <a:txBody>
                    <a:bodyPr/>
                    <a:lstStyle/>
                    <a:p>
                      <a:pPr algn="l" fontAlgn="b"/>
                      <a:r>
                        <a:rPr lang="sv-SE" sz="1800" b="0" i="0" u="none" strike="noStrike">
                          <a:solidFill>
                            <a:srgbClr val="000000"/>
                          </a:solidFill>
                          <a:effectLst/>
                          <a:latin typeface="Calibri" panose="020F0502020204030204" pitchFamily="34" charset="0"/>
                        </a:rPr>
                        <a:t>Kumla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44238145"/>
                  </a:ext>
                </a:extLst>
              </a:tr>
              <a:tr h="445105">
                <a:tc>
                  <a:txBody>
                    <a:bodyPr/>
                    <a:lstStyle/>
                    <a:p>
                      <a:pPr algn="l" fontAlgn="b"/>
                      <a:r>
                        <a:rPr lang="sv-SE" sz="1800" b="1" i="0" u="none" strike="noStrike">
                          <a:solidFill>
                            <a:srgbClr val="000000"/>
                          </a:solidFill>
                          <a:effectLst/>
                          <a:latin typeface="Calibri" panose="020F0502020204030204" pitchFamily="34" charset="0"/>
                        </a:rPr>
                        <a:t>Laxå</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051084318"/>
                  </a:ext>
                </a:extLst>
              </a:tr>
              <a:tr h="445105">
                <a:tc>
                  <a:txBody>
                    <a:bodyPr/>
                    <a:lstStyle/>
                    <a:p>
                      <a:pPr algn="l" fontAlgn="b"/>
                      <a:r>
                        <a:rPr lang="sv-SE" sz="1800" b="0" i="0" u="none" strike="noStrike">
                          <a:solidFill>
                            <a:srgbClr val="000000"/>
                          </a:solidFill>
                          <a:effectLst/>
                          <a:latin typeface="Calibri" panose="020F0502020204030204" pitchFamily="34" charset="0"/>
                        </a:rPr>
                        <a:t>Lekeberg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555345562"/>
                  </a:ext>
                </a:extLst>
              </a:tr>
              <a:tr h="445105">
                <a:tc>
                  <a:txBody>
                    <a:bodyPr/>
                    <a:lstStyle/>
                    <a:p>
                      <a:pPr algn="l" fontAlgn="b"/>
                      <a:r>
                        <a:rPr lang="sv-SE" sz="1800" b="0" i="0" u="none" strike="noStrike">
                          <a:solidFill>
                            <a:srgbClr val="000000"/>
                          </a:solidFill>
                          <a:effectLst/>
                          <a:latin typeface="Calibri" panose="020F0502020204030204" pitchFamily="34" charset="0"/>
                        </a:rPr>
                        <a:t>Örebro län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705774518"/>
                  </a:ext>
                </a:extLst>
              </a:tr>
            </a:tbl>
          </a:graphicData>
        </a:graphic>
      </p:graphicFrame>
      <p:sp>
        <p:nvSpPr>
          <p:cNvPr id="6" name="Rektangel 5">
            <a:extLst>
              <a:ext uri="{FF2B5EF4-FFF2-40B4-BE49-F238E27FC236}">
                <a16:creationId xmlns:a16="http://schemas.microsoft.com/office/drawing/2014/main" xmlns="" id="{EDEFE67D-84D1-4C4D-9888-F0AAB9C12123}"/>
              </a:ext>
            </a:extLst>
          </p:cNvPr>
          <p:cNvSpPr/>
          <p:nvPr/>
        </p:nvSpPr>
        <p:spPr>
          <a:xfrm>
            <a:off x="118723" y="6317532"/>
            <a:ext cx="2593915" cy="338554"/>
          </a:xfrm>
          <a:prstGeom prst="rect">
            <a:avLst/>
          </a:prstGeom>
        </p:spPr>
        <p:txBody>
          <a:bodyPr wrap="none">
            <a:spAutoFit/>
          </a:bodyPr>
          <a:lstStyle/>
          <a:p>
            <a:pPr defTabSz="457200"/>
            <a:r>
              <a:rPr lang="sv-SE" sz="1600" b="1">
                <a:solidFill>
                  <a:prstClr val="black"/>
                </a:solidFill>
                <a:latin typeface="Calibri"/>
              </a:rPr>
              <a:t>(Riksidrottsförbundet, 2019)</a:t>
            </a:r>
            <a:endParaRPr lang="sv-SE" sz="1600">
              <a:solidFill>
                <a:prstClr val="black"/>
              </a:solidFill>
              <a:latin typeface="Calibri"/>
            </a:endParaRPr>
          </a:p>
        </p:txBody>
      </p:sp>
      <p:sp>
        <p:nvSpPr>
          <p:cNvPr id="7" name="textruta 6">
            <a:extLst>
              <a:ext uri="{FF2B5EF4-FFF2-40B4-BE49-F238E27FC236}">
                <a16:creationId xmlns:a16="http://schemas.microsoft.com/office/drawing/2014/main" xmlns="" id="{2CC2DB83-502C-4D35-BFD7-9DB54862E7B2}"/>
              </a:ext>
            </a:extLst>
          </p:cNvPr>
          <p:cNvSpPr txBox="1"/>
          <p:nvPr/>
        </p:nvSpPr>
        <p:spPr>
          <a:xfrm>
            <a:off x="2272633" y="5306795"/>
            <a:ext cx="6986334" cy="646331"/>
          </a:xfrm>
          <a:prstGeom prst="rect">
            <a:avLst/>
          </a:prstGeom>
          <a:noFill/>
        </p:spPr>
        <p:txBody>
          <a:bodyPr wrap="square" rtlCol="0">
            <a:spAutoFit/>
          </a:bodyPr>
          <a:lstStyle/>
          <a:p>
            <a:pPr defTabSz="457200"/>
            <a:r>
              <a:rPr lang="sv-SE">
                <a:solidFill>
                  <a:prstClr val="black"/>
                </a:solidFill>
                <a:latin typeface="Calibri"/>
              </a:rPr>
              <a:t>Godkänt LOK-stöd för Laxå kommun är 72 086 kr vilket innebär 66 kr/person i åldern 7-25 år.  </a:t>
            </a:r>
          </a:p>
        </p:txBody>
      </p:sp>
    </p:spTree>
    <p:extLst>
      <p:ext uri="{BB962C8B-B14F-4D97-AF65-F5344CB8AC3E}">
        <p14:creationId xmlns:p14="http://schemas.microsoft.com/office/powerpoint/2010/main" val="2423860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STÖRSTA UNGDOMSFÖRENINGARNA 2018</a:t>
            </a:r>
          </a:p>
        </p:txBody>
      </p:sp>
      <p:graphicFrame>
        <p:nvGraphicFramePr>
          <p:cNvPr id="5" name="Diagram 4">
            <a:extLst>
              <a:ext uri="{FF2B5EF4-FFF2-40B4-BE49-F238E27FC236}">
                <a16:creationId xmlns:a16="http://schemas.microsoft.com/office/drawing/2014/main" xmlns="" id="{32520543-1966-47AC-ACC7-554AAD98E7B4}"/>
              </a:ext>
            </a:extLst>
          </p:cNvPr>
          <p:cNvGraphicFramePr>
            <a:graphicFrameLocks/>
          </p:cNvGraphicFramePr>
          <p:nvPr>
            <p:extLst>
              <p:ext uri="{D42A27DB-BD31-4B8C-83A1-F6EECF244321}">
                <p14:modId xmlns:p14="http://schemas.microsoft.com/office/powerpoint/2010/main" val="3070973629"/>
              </p:ext>
            </p:extLst>
          </p:nvPr>
        </p:nvGraphicFramePr>
        <p:xfrm>
          <a:off x="748806" y="943259"/>
          <a:ext cx="9296893" cy="5543550"/>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A747F7EB-848B-4EBD-A695-E6D18B148D9D}"/>
              </a:ext>
            </a:extLst>
          </p:cNvPr>
          <p:cNvSpPr/>
          <p:nvPr/>
        </p:nvSpPr>
        <p:spPr>
          <a:xfrm>
            <a:off x="118723" y="6317532"/>
            <a:ext cx="2593915" cy="338554"/>
          </a:xfrm>
          <a:prstGeom prst="rect">
            <a:avLst/>
          </a:prstGeom>
        </p:spPr>
        <p:txBody>
          <a:bodyPr wrap="none">
            <a:spAutoFit/>
          </a:bodyPr>
          <a:lstStyle/>
          <a:p>
            <a:pPr defTabSz="457200"/>
            <a:r>
              <a:rPr lang="sv-SE" sz="1600" b="1">
                <a:solidFill>
                  <a:prstClr val="black"/>
                </a:solidFill>
                <a:latin typeface="Calibri"/>
              </a:rPr>
              <a:t>(Riksidrottsförbundet, 2019)</a:t>
            </a:r>
            <a:endParaRPr lang="sv-SE" sz="1600">
              <a:solidFill>
                <a:prstClr val="black"/>
              </a:solidFill>
              <a:latin typeface="Calibri"/>
            </a:endParaRPr>
          </a:p>
        </p:txBody>
      </p:sp>
    </p:spTree>
    <p:extLst>
      <p:ext uri="{BB962C8B-B14F-4D97-AF65-F5344CB8AC3E}">
        <p14:creationId xmlns:p14="http://schemas.microsoft.com/office/powerpoint/2010/main" val="411436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DELTAGARTILLFÄLLEN FÖRDELAT PÅ IDROTT</a:t>
            </a:r>
          </a:p>
        </p:txBody>
      </p:sp>
      <p:graphicFrame>
        <p:nvGraphicFramePr>
          <p:cNvPr id="5" name="Diagram 4">
            <a:extLst>
              <a:ext uri="{FF2B5EF4-FFF2-40B4-BE49-F238E27FC236}">
                <a16:creationId xmlns:a16="http://schemas.microsoft.com/office/drawing/2014/main" xmlns="" id="{EBAD26A5-9E22-42CB-B0A9-38B9079493D6}"/>
              </a:ext>
            </a:extLst>
          </p:cNvPr>
          <p:cNvGraphicFramePr>
            <a:graphicFrameLocks/>
          </p:cNvGraphicFramePr>
          <p:nvPr>
            <p:extLst>
              <p:ext uri="{D42A27DB-BD31-4B8C-83A1-F6EECF244321}">
                <p14:modId xmlns:p14="http://schemas.microsoft.com/office/powerpoint/2010/main" val="1938567978"/>
              </p:ext>
            </p:extLst>
          </p:nvPr>
        </p:nvGraphicFramePr>
        <p:xfrm>
          <a:off x="862532" y="849086"/>
          <a:ext cx="9538768" cy="59727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08948F49-6CEB-458B-ADFA-2619361B5889}"/>
              </a:ext>
            </a:extLst>
          </p:cNvPr>
          <p:cNvSpPr/>
          <p:nvPr/>
        </p:nvSpPr>
        <p:spPr>
          <a:xfrm>
            <a:off x="118723" y="6317532"/>
            <a:ext cx="2593915" cy="338554"/>
          </a:xfrm>
          <a:prstGeom prst="rect">
            <a:avLst/>
          </a:prstGeom>
        </p:spPr>
        <p:txBody>
          <a:bodyPr wrap="none">
            <a:spAutoFit/>
          </a:bodyPr>
          <a:lstStyle/>
          <a:p>
            <a:pPr defTabSz="457200"/>
            <a:r>
              <a:rPr lang="sv-SE" sz="1600" b="1">
                <a:solidFill>
                  <a:prstClr val="black"/>
                </a:solidFill>
                <a:latin typeface="Calibri"/>
              </a:rPr>
              <a:t>(Riksidrottsförbundet, 2019)</a:t>
            </a:r>
            <a:endParaRPr lang="sv-SE" sz="1600">
              <a:solidFill>
                <a:prstClr val="black"/>
              </a:solidFill>
              <a:latin typeface="Calibri"/>
            </a:endParaRPr>
          </a:p>
        </p:txBody>
      </p:sp>
    </p:spTree>
    <p:extLst>
      <p:ext uri="{BB962C8B-B14F-4D97-AF65-F5344CB8AC3E}">
        <p14:creationId xmlns:p14="http://schemas.microsoft.com/office/powerpoint/2010/main" val="520566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8" name="Rubrik 1">
            <a:extLst>
              <a:ext uri="{FF2B5EF4-FFF2-40B4-BE49-F238E27FC236}">
                <a16:creationId xmlns:a16="http://schemas.microsoft.com/office/drawing/2014/main" xmlns="" id="{7B87F119-933C-47BD-8064-6487521CA865}"/>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a:ea typeface="+mj-lt"/>
                <a:cs typeface="+mj-lt"/>
              </a:rPr>
              <a:t>STÖRSTA FOLKBILDNINGSRAPPORTERADE IF 2019</a:t>
            </a:r>
            <a:r>
              <a:rPr lang="sv-SE" sz="3200">
                <a:latin typeface="Arial"/>
                <a:ea typeface="+mj-lt"/>
                <a:cs typeface="+mj-lt"/>
              </a:rPr>
              <a:t> </a:t>
            </a:r>
            <a:endParaRPr lang="sv-SE">
              <a:latin typeface="Arial"/>
              <a:cs typeface="Arial"/>
            </a:endParaRPr>
          </a:p>
        </p:txBody>
      </p:sp>
      <p:sp>
        <p:nvSpPr>
          <p:cNvPr id="9" name="textruta 8">
            <a:extLst>
              <a:ext uri="{FF2B5EF4-FFF2-40B4-BE49-F238E27FC236}">
                <a16:creationId xmlns:a16="http://schemas.microsoft.com/office/drawing/2014/main" xmlns="" id="{CF560590-371B-4488-AA80-2EC51BF57704}"/>
              </a:ext>
            </a:extLst>
          </p:cNvPr>
          <p:cNvSpPr txBox="1"/>
          <p:nvPr/>
        </p:nvSpPr>
        <p:spPr>
          <a:xfrm>
            <a:off x="342900" y="6113462"/>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t>(</a:t>
            </a:r>
            <a:r>
              <a:rPr lang="sv-SE" sz="1600" b="1"/>
              <a:t>Riksidrottsförbundet, 2019a)</a:t>
            </a:r>
          </a:p>
        </p:txBody>
      </p:sp>
      <p:graphicFrame>
        <p:nvGraphicFramePr>
          <p:cNvPr id="10" name="Diagram 9">
            <a:extLst>
              <a:ext uri="{FF2B5EF4-FFF2-40B4-BE49-F238E27FC236}">
                <a16:creationId xmlns:a16="http://schemas.microsoft.com/office/drawing/2014/main" xmlns="" id="{70B6D3AB-8730-46A4-BDCE-B1334BA01478}"/>
              </a:ext>
            </a:extLst>
          </p:cNvPr>
          <p:cNvGraphicFramePr>
            <a:graphicFrameLocks/>
          </p:cNvGraphicFramePr>
          <p:nvPr>
            <p:extLst>
              <p:ext uri="{D42A27DB-BD31-4B8C-83A1-F6EECF244321}">
                <p14:modId xmlns:p14="http://schemas.microsoft.com/office/powerpoint/2010/main" val="1654328576"/>
              </p:ext>
            </p:extLst>
          </p:nvPr>
        </p:nvGraphicFramePr>
        <p:xfrm>
          <a:off x="727500" y="1049337"/>
          <a:ext cx="9686500" cy="5328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63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(ANTAL DELTAGARTILLFÄLLEN)</a:t>
            </a:r>
          </a:p>
        </p:txBody>
      </p:sp>
      <p:graphicFrame>
        <p:nvGraphicFramePr>
          <p:cNvPr id="5" name="Diagram 4">
            <a:extLst>
              <a:ext uri="{FF2B5EF4-FFF2-40B4-BE49-F238E27FC236}">
                <a16:creationId xmlns:a16="http://schemas.microsoft.com/office/drawing/2014/main" xmlns="" id="{82B1C9EC-034D-4E25-AEDE-4A8D1DEE0BA1}"/>
              </a:ext>
            </a:extLst>
          </p:cNvPr>
          <p:cNvGraphicFramePr>
            <a:graphicFrameLocks/>
          </p:cNvGraphicFramePr>
          <p:nvPr>
            <p:extLst>
              <p:ext uri="{D42A27DB-BD31-4B8C-83A1-F6EECF244321}">
                <p14:modId xmlns:p14="http://schemas.microsoft.com/office/powerpoint/2010/main" val="4018275238"/>
              </p:ext>
            </p:extLst>
          </p:nvPr>
        </p:nvGraphicFramePr>
        <p:xfrm>
          <a:off x="969421" y="849086"/>
          <a:ext cx="9381079" cy="5280781"/>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993A5FDE-1C1A-4407-B7A2-13A8FA65397F}"/>
              </a:ext>
            </a:extLst>
          </p:cNvPr>
          <p:cNvSpPr/>
          <p:nvPr/>
        </p:nvSpPr>
        <p:spPr>
          <a:xfrm>
            <a:off x="118723" y="6438485"/>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385450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(FLICKOR/POJKAR)</a:t>
            </a:r>
          </a:p>
        </p:txBody>
      </p:sp>
      <p:graphicFrame>
        <p:nvGraphicFramePr>
          <p:cNvPr id="5" name="Diagram 4">
            <a:extLst>
              <a:ext uri="{FF2B5EF4-FFF2-40B4-BE49-F238E27FC236}">
                <a16:creationId xmlns:a16="http://schemas.microsoft.com/office/drawing/2014/main" xmlns="" id="{8C208E6B-84EE-4B1C-ADDF-54C86A02159F}"/>
              </a:ext>
            </a:extLst>
          </p:cNvPr>
          <p:cNvGraphicFramePr>
            <a:graphicFrameLocks/>
          </p:cNvGraphicFramePr>
          <p:nvPr>
            <p:extLst>
              <p:ext uri="{D42A27DB-BD31-4B8C-83A1-F6EECF244321}">
                <p14:modId xmlns:p14="http://schemas.microsoft.com/office/powerpoint/2010/main" val="3684436385"/>
              </p:ext>
            </p:extLst>
          </p:nvPr>
        </p:nvGraphicFramePr>
        <p:xfrm>
          <a:off x="984424" y="849086"/>
          <a:ext cx="9198472" cy="5382381"/>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6E3DD1CE-C8FC-48A9-A1EA-1913993D2FE8}"/>
              </a:ext>
            </a:extLst>
          </p:cNvPr>
          <p:cNvSpPr/>
          <p:nvPr/>
        </p:nvSpPr>
        <p:spPr>
          <a:xfrm>
            <a:off x="118723" y="6438485"/>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207105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2"/>
            <a:ext cx="11192744"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2016-2018 FLICKOR OCH ÅLDERSGRUPPER</a:t>
            </a:r>
          </a:p>
        </p:txBody>
      </p:sp>
      <p:graphicFrame>
        <p:nvGraphicFramePr>
          <p:cNvPr id="5" name="Diagram 4">
            <a:extLst>
              <a:ext uri="{FF2B5EF4-FFF2-40B4-BE49-F238E27FC236}">
                <a16:creationId xmlns:a16="http://schemas.microsoft.com/office/drawing/2014/main" xmlns="" id="{EEACBF76-9F66-4A0A-B08F-6BFCF8E83B05}"/>
              </a:ext>
            </a:extLst>
          </p:cNvPr>
          <p:cNvGraphicFramePr>
            <a:graphicFrameLocks/>
          </p:cNvGraphicFramePr>
          <p:nvPr>
            <p:extLst>
              <p:ext uri="{D42A27DB-BD31-4B8C-83A1-F6EECF244321}">
                <p14:modId xmlns:p14="http://schemas.microsoft.com/office/powerpoint/2010/main" val="1772576228"/>
              </p:ext>
            </p:extLst>
          </p:nvPr>
        </p:nvGraphicFramePr>
        <p:xfrm>
          <a:off x="1066800" y="1191458"/>
          <a:ext cx="9283700" cy="5585581"/>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3BA76D87-AFD0-4A70-8A1C-2E1D26BC9439}"/>
              </a:ext>
            </a:extLst>
          </p:cNvPr>
          <p:cNvSpPr/>
          <p:nvPr/>
        </p:nvSpPr>
        <p:spPr>
          <a:xfrm>
            <a:off x="118723" y="6438485"/>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169741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5" name="Rubrik 1">
            <a:extLst>
              <a:ext uri="{FF2B5EF4-FFF2-40B4-BE49-F238E27FC236}">
                <a16:creationId xmlns:a16="http://schemas.microsoft.com/office/drawing/2014/main" xmlns="" id="{07117298-AD94-469D-97B8-E9258D5F1563}"/>
              </a:ext>
            </a:extLst>
          </p:cNvPr>
          <p:cNvSpPr txBox="1">
            <a:spLocks/>
          </p:cNvSpPr>
          <p:nvPr/>
        </p:nvSpPr>
        <p:spPr>
          <a:xfrm>
            <a:off x="118723" y="288567"/>
            <a:ext cx="11192744"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2016-2018 POJKAR OCH ÅLDERSGRUPPER</a:t>
            </a:r>
          </a:p>
        </p:txBody>
      </p:sp>
      <p:graphicFrame>
        <p:nvGraphicFramePr>
          <p:cNvPr id="6" name="Diagram 5">
            <a:extLst>
              <a:ext uri="{FF2B5EF4-FFF2-40B4-BE49-F238E27FC236}">
                <a16:creationId xmlns:a16="http://schemas.microsoft.com/office/drawing/2014/main" xmlns="" id="{60DC27CD-A60F-4FF4-9310-6E66C51CC7DE}"/>
              </a:ext>
            </a:extLst>
          </p:cNvPr>
          <p:cNvGraphicFramePr>
            <a:graphicFrameLocks/>
          </p:cNvGraphicFramePr>
          <p:nvPr>
            <p:extLst>
              <p:ext uri="{D42A27DB-BD31-4B8C-83A1-F6EECF244321}">
                <p14:modId xmlns:p14="http://schemas.microsoft.com/office/powerpoint/2010/main" val="4019500085"/>
              </p:ext>
            </p:extLst>
          </p:nvPr>
        </p:nvGraphicFramePr>
        <p:xfrm>
          <a:off x="897466" y="971438"/>
          <a:ext cx="9516534" cy="5467047"/>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xmlns="" id="{39133753-B750-40C8-8D03-05A0A6CFD9CB}"/>
              </a:ext>
            </a:extLst>
          </p:cNvPr>
          <p:cNvSpPr/>
          <p:nvPr/>
        </p:nvSpPr>
        <p:spPr>
          <a:xfrm>
            <a:off x="118723" y="6438485"/>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373353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OM RAPPORTEN</a:t>
            </a:r>
          </a:p>
        </p:txBody>
      </p:sp>
      <p:sp>
        <p:nvSpPr>
          <p:cNvPr id="5" name="Rektangel 4">
            <a:extLst>
              <a:ext uri="{FF2B5EF4-FFF2-40B4-BE49-F238E27FC236}">
                <a16:creationId xmlns:a16="http://schemas.microsoft.com/office/drawing/2014/main" xmlns="" id="{28DDE696-9922-44F0-9A86-AD8A25409AF2}"/>
              </a:ext>
            </a:extLst>
          </p:cNvPr>
          <p:cNvSpPr/>
          <p:nvPr/>
        </p:nvSpPr>
        <p:spPr>
          <a:xfrm>
            <a:off x="118723" y="1226741"/>
            <a:ext cx="11330837" cy="2862322"/>
          </a:xfrm>
          <a:prstGeom prst="rect">
            <a:avLst/>
          </a:prstGeom>
        </p:spPr>
        <p:txBody>
          <a:bodyPr wrap="square">
            <a:spAutoFit/>
          </a:bodyPr>
          <a:lstStyle/>
          <a:p>
            <a:pPr marL="285750" indent="-285750">
              <a:buFont typeface="Arial" panose="020B0604020202020204" pitchFamily="34" charset="0"/>
              <a:buChar char="•"/>
            </a:pPr>
            <a:r>
              <a:rPr lang="sv-SE"/>
              <a:t>Syftet med rapporten är att samla och presentera statistik över områden som är relevanta för RF-SISU Örebro läns arbete. Resultaten ska dels vara ett internt underlag för organisationens prioriteringar, dels vara ett kunskapsunderlag som kan förmedlas till politiker, tjänstepersoner, föreningslivet och andra intresserade. </a:t>
            </a:r>
          </a:p>
          <a:p>
            <a:endParaRPr lang="sv-SE"/>
          </a:p>
          <a:p>
            <a:pPr marL="285750" indent="-285750">
              <a:buFont typeface="Arial" panose="020B0604020202020204" pitchFamily="34" charset="0"/>
              <a:buChar char="•"/>
            </a:pPr>
            <a:r>
              <a:rPr lang="sv-SE"/>
              <a:t> Samtliga tabeller och diagram kommenteras och förklaras kortfattat i fritextområdet under bilden (området för </a:t>
            </a:r>
            <a:r>
              <a:rPr lang="sv-SE" err="1"/>
              <a:t>talmanus</a:t>
            </a:r>
            <a:r>
              <a:rPr lang="sv-SE"/>
              <a:t>). Förutom kommentarer till resultaten presenteras frågeformuleringen (i de fall det är aktuellt) samt definitionen av de begrepp som används. </a:t>
            </a:r>
          </a:p>
          <a:p>
            <a:endParaRPr lang="sv-SE"/>
          </a:p>
          <a:p>
            <a:pPr marL="285750" indent="-285750">
              <a:buFont typeface="Arial" panose="020B0604020202020204" pitchFamily="34" charset="0"/>
              <a:buChar char="•"/>
            </a:pPr>
            <a:r>
              <a:rPr lang="sv-SE"/>
              <a:t>Nuvarande revidering är gjord i februari 2020. Nästkommande uppdatering är inplanerad februari 2021. </a:t>
            </a:r>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54190"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LOK-STÖD FUNKTIONSNEDSÄTTNING</a:t>
            </a:r>
          </a:p>
        </p:txBody>
      </p:sp>
      <p:graphicFrame>
        <p:nvGraphicFramePr>
          <p:cNvPr id="5" name="Diagram 4">
            <a:extLst>
              <a:ext uri="{FF2B5EF4-FFF2-40B4-BE49-F238E27FC236}">
                <a16:creationId xmlns:a16="http://schemas.microsoft.com/office/drawing/2014/main" xmlns="" id="{4328C0E9-0B78-4B3F-81C4-E545270EECF9}"/>
              </a:ext>
            </a:extLst>
          </p:cNvPr>
          <p:cNvGraphicFramePr>
            <a:graphicFrameLocks/>
          </p:cNvGraphicFramePr>
          <p:nvPr>
            <p:extLst>
              <p:ext uri="{D42A27DB-BD31-4B8C-83A1-F6EECF244321}">
                <p14:modId xmlns:p14="http://schemas.microsoft.com/office/powerpoint/2010/main" val="2297420358"/>
              </p:ext>
            </p:extLst>
          </p:nvPr>
        </p:nvGraphicFramePr>
        <p:xfrm>
          <a:off x="1033929" y="849086"/>
          <a:ext cx="8986371" cy="5399314"/>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2C69EA7C-09F2-439B-BE1A-34A03CAE120F}"/>
              </a:ext>
            </a:extLst>
          </p:cNvPr>
          <p:cNvSpPr/>
          <p:nvPr/>
        </p:nvSpPr>
        <p:spPr>
          <a:xfrm>
            <a:off x="118723" y="6438485"/>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1866254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MEDEL OCH STÖD FRÅN RF-SISU INOM 2019 ÅRS PRIORITERADE OMRÅDEN</a:t>
            </a:r>
          </a:p>
        </p:txBody>
      </p:sp>
      <p:graphicFrame>
        <p:nvGraphicFramePr>
          <p:cNvPr id="5" name="Platshållare för innehåll 3">
            <a:extLst>
              <a:ext uri="{FF2B5EF4-FFF2-40B4-BE49-F238E27FC236}">
                <a16:creationId xmlns:a16="http://schemas.microsoft.com/office/drawing/2014/main" xmlns="" id="{58ED2773-F71C-4277-A2D6-F0F28933EDA1}"/>
              </a:ext>
            </a:extLst>
          </p:cNvPr>
          <p:cNvGraphicFramePr>
            <a:graphicFrameLocks/>
          </p:cNvGraphicFramePr>
          <p:nvPr>
            <p:extLst>
              <p:ext uri="{D42A27DB-BD31-4B8C-83A1-F6EECF244321}">
                <p14:modId xmlns:p14="http://schemas.microsoft.com/office/powerpoint/2010/main" val="549197077"/>
              </p:ext>
            </p:extLst>
          </p:nvPr>
        </p:nvGraphicFramePr>
        <p:xfrm>
          <a:off x="237162" y="1768686"/>
          <a:ext cx="11717675" cy="2261447"/>
        </p:xfrm>
        <a:graphic>
          <a:graphicData uri="http://schemas.openxmlformats.org/drawingml/2006/table">
            <a:tbl>
              <a:tblPr firstRow="1" bandRow="1"/>
              <a:tblGrid>
                <a:gridCol w="1659371">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1388534">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642533">
                  <a:extLst>
                    <a:ext uri="{9D8B030D-6E8A-4147-A177-3AD203B41FA5}">
                      <a16:colId xmlns:a16="http://schemas.microsoft.com/office/drawing/2014/main" xmlns="" val="20004"/>
                    </a:ext>
                  </a:extLst>
                </a:gridCol>
                <a:gridCol w="2556837">
                  <a:extLst>
                    <a:ext uri="{9D8B030D-6E8A-4147-A177-3AD203B41FA5}">
                      <a16:colId xmlns:a16="http://schemas.microsoft.com/office/drawing/2014/main" xmlns="" val="20005"/>
                    </a:ext>
                  </a:extLst>
                </a:gridCol>
              </a:tblGrid>
              <a:tr h="11643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600" b="1"/>
                        <a:t>Ungdomsinitiativ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a:t>Idrottsskolesatsningar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a:t>Jämställdhet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a:t>Idrott för barn och unga med </a:t>
                      </a:r>
                      <a:r>
                        <a:rPr lang="sv-SE" sz="1600" b="1" err="1"/>
                        <a:t>funktionsned</a:t>
                      </a:r>
                      <a:r>
                        <a:rPr lang="sv-SE" sz="1600" b="1"/>
                        <a:t>-sättning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a:t>Anläggning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kern="1200">
                          <a:solidFill>
                            <a:schemeClr val="lt1"/>
                          </a:solidFill>
                          <a:latin typeface="Calibri"/>
                          <a:ea typeface="+mn-ea"/>
                          <a:cs typeface="+mn-cs"/>
                        </a:rPr>
                        <a:t>Integration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10971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sv-SE" sz="16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sv-SE" sz="1600" kern="120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sv-SE"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sv-SE" sz="16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sv-SE" sz="1600" kern="1200">
                          <a:solidFill>
                            <a:schemeClr val="dk1"/>
                          </a:solidFill>
                          <a:latin typeface="Calibri" panose="020F0502020204030204" pitchFamily="34" charset="0"/>
                          <a:ea typeface="+mn-ea"/>
                          <a:cs typeface="Calibri" panose="020F0502020204030204" pitchFamily="34" charset="0"/>
                        </a:rPr>
                        <a:t>Laxå Idrottsförening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bl>
          </a:graphicData>
        </a:graphic>
      </p:graphicFrame>
      <p:sp>
        <p:nvSpPr>
          <p:cNvPr id="6" name="Rektangel 5">
            <a:extLst>
              <a:ext uri="{FF2B5EF4-FFF2-40B4-BE49-F238E27FC236}">
                <a16:creationId xmlns:a16="http://schemas.microsoft.com/office/drawing/2014/main" xmlns="" id="{B39EC609-E8F8-4A1E-8222-CBFB6A2A226D}"/>
              </a:ext>
            </a:extLst>
          </p:cNvPr>
          <p:cNvSpPr/>
          <p:nvPr/>
        </p:nvSpPr>
        <p:spPr>
          <a:xfrm>
            <a:off x="118723" y="6350000"/>
            <a:ext cx="2922595" cy="338554"/>
          </a:xfrm>
          <a:prstGeom prst="rect">
            <a:avLst/>
          </a:prstGeom>
        </p:spPr>
        <p:txBody>
          <a:bodyPr wrap="none">
            <a:spAutoFit/>
          </a:bodyPr>
          <a:lstStyle/>
          <a:p>
            <a:r>
              <a:rPr lang="sv-SE" sz="1600" b="1"/>
              <a:t>(Riksidrottsförbundet, 2019)</a:t>
            </a:r>
            <a:endParaRPr lang="sv-SE" sz="1600"/>
          </a:p>
        </p:txBody>
      </p:sp>
    </p:spTree>
    <p:extLst>
      <p:ext uri="{BB962C8B-B14F-4D97-AF65-F5344CB8AC3E}">
        <p14:creationId xmlns:p14="http://schemas.microsoft.com/office/powerpoint/2010/main" val="2535877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A9ED016F-4101-4056-8CDC-A94E3A234BAA}"/>
              </a:ext>
            </a:extLst>
          </p:cNvPr>
          <p:cNvPicPr>
            <a:picLocks noChangeAspect="1"/>
          </p:cNvPicPr>
          <p:nvPr/>
        </p:nvPicPr>
        <p:blipFill>
          <a:blip r:embed="rId2"/>
          <a:stretch>
            <a:fillRect/>
          </a:stretch>
        </p:blipFill>
        <p:spPr>
          <a:xfrm>
            <a:off x="11449560" y="84991"/>
            <a:ext cx="623717" cy="764095"/>
          </a:xfrm>
          <a:prstGeom prst="rect">
            <a:avLst/>
          </a:prstGeom>
        </p:spPr>
      </p:pic>
      <p:sp>
        <p:nvSpPr>
          <p:cNvPr id="6" name="textruta 5">
            <a:extLst>
              <a:ext uri="{FF2B5EF4-FFF2-40B4-BE49-F238E27FC236}">
                <a16:creationId xmlns:a16="http://schemas.microsoft.com/office/drawing/2014/main" xmlns="" id="{352AB2F4-0C2D-42F5-A16F-D58EB9780352}"/>
              </a:ext>
            </a:extLst>
          </p:cNvPr>
          <p:cNvSpPr txBox="1"/>
          <p:nvPr/>
        </p:nvSpPr>
        <p:spPr>
          <a:xfrm>
            <a:off x="920439" y="971098"/>
            <a:ext cx="1104296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cs typeface="Segoe UI"/>
              </a:rPr>
              <a:t>Laxå kommun (2019) – Elevhälsosamtalen sammanställda och analyserade (ELSA). </a:t>
            </a:r>
            <a:r>
              <a:rPr lang="en-US">
                <a:cs typeface="Segoe UI"/>
              </a:rPr>
              <a:t>​</a:t>
            </a:r>
          </a:p>
          <a:p>
            <a:endParaRPr lang="sv-SE">
              <a:cs typeface="Segoe UI"/>
            </a:endParaRPr>
          </a:p>
          <a:p>
            <a:r>
              <a:rPr lang="sv-SE">
                <a:cs typeface="Segoe UI"/>
              </a:rPr>
              <a:t>Region Örebro län (2017) – Liv och hälsa ung 2017 - </a:t>
            </a:r>
            <a:r>
              <a:rPr lang="sv-SE">
                <a:solidFill>
                  <a:srgbClr val="006BB1"/>
                </a:solidFill>
                <a:cs typeface="Segoe UI"/>
                <a:hlinkClick r:id="rId3"/>
              </a:rPr>
              <a:t>https://www.regionorebrolan.se/sv/Halsa-och-vard/Folkhalsa/Folkhalsan-i-siffror/Livohalsaung/Livohalsaung2017/</a:t>
            </a:r>
            <a:r>
              <a:rPr lang="sv-SE">
                <a:cs typeface="Segoe UI"/>
              </a:rPr>
              <a:t>​</a:t>
            </a:r>
          </a:p>
          <a:p>
            <a:endParaRPr lang="sv-SE">
              <a:cs typeface="Segoe UI"/>
            </a:endParaRPr>
          </a:p>
          <a:p>
            <a:r>
              <a:rPr lang="sv-SE">
                <a:cs typeface="Segoe UI"/>
              </a:rPr>
              <a:t>Region Örebro län (2018) – Liv och hälsa vuxen - </a:t>
            </a:r>
            <a:r>
              <a:rPr lang="sv-SE">
                <a:solidFill>
                  <a:srgbClr val="006BB1"/>
                </a:solidFill>
                <a:cs typeface="Segoe UI"/>
                <a:hlinkClick r:id="rId4"/>
              </a:rPr>
              <a:t>https://www.regionorebrolan.se/sv/Halsa-och-vard/Folkhalsa/Folkhalsan-i-siffror/Liv-och-halsa-vuxen/Loh_resultat_2017/</a:t>
            </a:r>
            <a:r>
              <a:rPr lang="sv-SE">
                <a:cs typeface="Segoe UI"/>
              </a:rPr>
              <a:t> </a:t>
            </a:r>
            <a:r>
              <a:rPr lang="en-US">
                <a:cs typeface="Segoe UI"/>
              </a:rPr>
              <a:t>​</a:t>
            </a:r>
          </a:p>
          <a:p>
            <a:endParaRPr lang="sv-SE">
              <a:cs typeface="Segoe UI"/>
            </a:endParaRPr>
          </a:p>
          <a:p>
            <a:r>
              <a:rPr lang="sv-SE">
                <a:cs typeface="Segoe UI"/>
              </a:rPr>
              <a:t>Riksidrottsförbundet (2019a) – </a:t>
            </a:r>
            <a:r>
              <a:rPr lang="sv-SE" err="1">
                <a:cs typeface="Segoe UI"/>
              </a:rPr>
              <a:t>IdrottOnline</a:t>
            </a:r>
            <a:r>
              <a:rPr lang="sv-SE">
                <a:cs typeface="Segoe UI"/>
              </a:rPr>
              <a:t> - </a:t>
            </a:r>
            <a:r>
              <a:rPr lang="sv-SE">
                <a:solidFill>
                  <a:srgbClr val="006BB1"/>
                </a:solidFill>
                <a:cs typeface="Segoe UI"/>
                <a:hlinkClick r:id="rId5"/>
              </a:rPr>
              <a:t>http://idrottonline.se/</a:t>
            </a:r>
            <a:r>
              <a:rPr lang="sv-SE">
                <a:cs typeface="Segoe UI"/>
              </a:rPr>
              <a:t> </a:t>
            </a:r>
            <a:r>
              <a:rPr lang="en-US">
                <a:cs typeface="Segoe UI"/>
              </a:rPr>
              <a:t>​</a:t>
            </a:r>
          </a:p>
          <a:p>
            <a:endParaRPr lang="sv-SE">
              <a:cs typeface="Segoe UI"/>
            </a:endParaRPr>
          </a:p>
          <a:p>
            <a:r>
              <a:rPr lang="sv-SE">
                <a:cs typeface="Segoe UI"/>
              </a:rPr>
              <a:t>Riksidrottsförbundet (2019b) – Utbetalning av LOK-stöd </a:t>
            </a:r>
            <a:r>
              <a:rPr lang="sv-SE">
                <a:solidFill>
                  <a:srgbClr val="006BB1"/>
                </a:solidFill>
                <a:cs typeface="Segoe UI"/>
                <a:hlinkClick r:id="rId6"/>
              </a:rPr>
              <a:t>http://www.svenskidrott.se/ekonomisktstod/lok-stod/utbetalningavlok-stod/</a:t>
            </a:r>
            <a:r>
              <a:rPr lang="sv-SE">
                <a:cs typeface="Segoe UI"/>
              </a:rPr>
              <a:t> </a:t>
            </a:r>
            <a:r>
              <a:rPr lang="en-US">
                <a:cs typeface="Segoe UI"/>
              </a:rPr>
              <a:t>​</a:t>
            </a:r>
          </a:p>
          <a:p>
            <a:endParaRPr lang="sv-SE">
              <a:cs typeface="Segoe UI"/>
            </a:endParaRPr>
          </a:p>
          <a:p>
            <a:r>
              <a:rPr lang="sv-SE">
                <a:cs typeface="Segoe UI"/>
              </a:rPr>
              <a:t>Rädda barnen (2018) –Barnfattigdom i Sverige </a:t>
            </a:r>
            <a:r>
              <a:rPr lang="sv-SE">
                <a:solidFill>
                  <a:srgbClr val="006BB1"/>
                </a:solidFill>
                <a:cs typeface="Segoe UI"/>
                <a:hlinkClick r:id="rId7"/>
              </a:rPr>
              <a:t>https://resourcecentre.savethechildren.net/sites/default/files/documents/rb_rapport_2018_final.pdf</a:t>
            </a:r>
            <a:r>
              <a:rPr lang="sv-SE">
                <a:cs typeface="Segoe UI"/>
              </a:rPr>
              <a:t> </a:t>
            </a:r>
            <a:r>
              <a:rPr lang="en-US">
                <a:cs typeface="Segoe UI"/>
              </a:rPr>
              <a:t>​</a:t>
            </a:r>
          </a:p>
          <a:p>
            <a:endParaRPr lang="sv-SE">
              <a:cs typeface="Segoe UI"/>
            </a:endParaRPr>
          </a:p>
          <a:p>
            <a:r>
              <a:rPr lang="sv-SE">
                <a:cs typeface="Segoe UI"/>
              </a:rPr>
              <a:t>SCB (2020) – Statistikdatabasen – Folkmängd - </a:t>
            </a:r>
            <a:r>
              <a:rPr lang="sv-SE">
                <a:solidFill>
                  <a:srgbClr val="006BB1"/>
                </a:solidFill>
                <a:cs typeface="Segoe UI"/>
                <a:hlinkClick r:id="rId8"/>
              </a:rPr>
              <a:t>http://www.statistikdatabasen.scb.se/pxweb/sv/ssd/START__BE__BE0101__BE0101A/BefolkningNy/?rxid=4c5be81e-c6f9-454c-9270-a0fdbd50361</a:t>
            </a:r>
          </a:p>
        </p:txBody>
      </p:sp>
      <p:sp>
        <p:nvSpPr>
          <p:cNvPr id="7" name="Rubrik 1">
            <a:extLst>
              <a:ext uri="{FF2B5EF4-FFF2-40B4-BE49-F238E27FC236}">
                <a16:creationId xmlns:a16="http://schemas.microsoft.com/office/drawing/2014/main" xmlns="" id="{4BB2B0C6-178B-4529-9456-0C87E14EEF8C}"/>
              </a:ext>
            </a:extLst>
          </p:cNvPr>
          <p:cNvSpPr>
            <a:spLocks noGrp="1"/>
          </p:cNvSpPr>
          <p:nvPr>
            <p:ph type="title" idx="4294967295"/>
          </p:nvPr>
        </p:nvSpPr>
        <p:spPr>
          <a:xfrm>
            <a:off x="546340" y="174625"/>
            <a:ext cx="7626350" cy="585788"/>
          </a:xfrm>
        </p:spPr>
        <p:txBody>
          <a:bodyPr/>
          <a:lstStyle/>
          <a:p>
            <a:r>
              <a:rPr lang="sv-SE" sz="3200" b="1">
                <a:latin typeface="+mn-lt"/>
              </a:rPr>
              <a:t>REFERENSER</a:t>
            </a:r>
          </a:p>
        </p:txBody>
      </p:sp>
    </p:spTree>
    <p:extLst>
      <p:ext uri="{BB962C8B-B14F-4D97-AF65-F5344CB8AC3E}">
        <p14:creationId xmlns:p14="http://schemas.microsoft.com/office/powerpoint/2010/main" val="306531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pPr>
              <a:lnSpc>
                <a:spcPct val="150000"/>
              </a:lnSpc>
            </a:pPr>
            <a:r>
              <a:rPr lang="sv-SE" sz="2800">
                <a:latin typeface="+mn-lt"/>
              </a:rPr>
              <a:t>Kommunrapport Laxå kommun 2020</a:t>
            </a:r>
            <a:br>
              <a:rPr lang="sv-SE" sz="2800">
                <a:latin typeface="+mn-lt"/>
              </a:rPr>
            </a:br>
            <a:r>
              <a:rPr lang="sv-SE" sz="2800">
                <a:latin typeface="+mn-lt"/>
              </a:rPr>
              <a:t>Författare: Kommunteamet södra Örebro län</a:t>
            </a:r>
            <a:br>
              <a:rPr lang="sv-SE" sz="2800">
                <a:latin typeface="+mn-lt"/>
              </a:rPr>
            </a:br>
            <a:r>
              <a:rPr lang="sv-SE" sz="2800">
                <a:latin typeface="+mn-lt"/>
              </a:rPr>
              <a:t>RF-SISU Örebro län</a:t>
            </a:r>
            <a:r>
              <a:rPr lang="sv-SE"/>
              <a:t/>
            </a:r>
            <a:br>
              <a:rPr lang="sv-SE"/>
            </a:br>
            <a:endParaRPr lang="sv-SE"/>
          </a:p>
        </p:txBody>
      </p:sp>
      <p:sp>
        <p:nvSpPr>
          <p:cNvPr id="4" name="Rektangel 3">
            <a:extLst>
              <a:ext uri="{FF2B5EF4-FFF2-40B4-BE49-F238E27FC236}">
                <a16:creationId xmlns:a16="http://schemas.microsoft.com/office/drawing/2014/main" xmlns=""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xmlns=""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38074" cy="2767484"/>
          </a:xfrm>
        </p:spPr>
        <p:txBody>
          <a:bodyPr/>
          <a:lstStyle/>
          <a:p>
            <a:r>
              <a:rPr lang="sv-SE" sz="6600">
                <a:cs typeface="Arial" panose="020B0604020202020204" pitchFamily="34" charset="0"/>
              </a:rPr>
              <a:t>Sammanfattning av 2020-års kommunrapport</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3545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338856" y="301546"/>
            <a:ext cx="9940149" cy="547540"/>
          </a:xfrm>
        </p:spPr>
        <p:txBody>
          <a:bodyPr/>
          <a:lstStyle/>
          <a:p>
            <a:r>
              <a:rPr lang="sv-SE" sz="3200" b="1">
                <a:latin typeface="Arial" panose="020B0604020202020204" pitchFamily="34" charset="0"/>
                <a:cs typeface="Arial" panose="020B0604020202020204" pitchFamily="34" charset="0"/>
              </a:rPr>
              <a:t>SAMMANFATTNING HÄLSA OCH LEVNADSVANOR</a:t>
            </a:r>
            <a:endParaRPr lang="sv-SE" sz="3200" b="1"/>
          </a:p>
        </p:txBody>
      </p:sp>
      <p:sp>
        <p:nvSpPr>
          <p:cNvPr id="4" name="Platshållare för innehåll 2">
            <a:extLst>
              <a:ext uri="{FF2B5EF4-FFF2-40B4-BE49-F238E27FC236}">
                <a16:creationId xmlns:a16="http://schemas.microsoft.com/office/drawing/2014/main" xmlns="" id="{6C5AD500-EAAA-4EC1-B60A-F8F0308BD789}"/>
              </a:ext>
            </a:extLst>
          </p:cNvPr>
          <p:cNvSpPr txBox="1">
            <a:spLocks/>
          </p:cNvSpPr>
          <p:nvPr/>
        </p:nvSpPr>
        <p:spPr>
          <a:xfrm>
            <a:off x="728661" y="1100668"/>
            <a:ext cx="8229071" cy="5067658"/>
          </a:xfrm>
          <a:prstGeom prst="rect">
            <a:avLst/>
          </a:prstGeom>
        </p:spPr>
        <p:txBody>
          <a:bodyPr vert="horz" lIns="91440" tIns="45720" rIns="91440" bIns="45720" rtlCol="0">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a:t>I Laxå kommun uppnår endast 25 procent av flickorna i årskurs 9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a:t>I de korskörningar som RF-SISU Örebro län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a:t>Andelen som når rekommendationen kring fysisk aktivitet i åldern 70 år och äldre är lägre än i länet totalt, både gällande män och kvinnor.</a:t>
            </a:r>
          </a:p>
        </p:txBody>
      </p:sp>
    </p:spTree>
    <p:extLst>
      <p:ext uri="{BB962C8B-B14F-4D97-AF65-F5344CB8AC3E}">
        <p14:creationId xmlns:p14="http://schemas.microsoft.com/office/powerpoint/2010/main" val="152439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254190" y="301546"/>
            <a:ext cx="9940149" cy="547540"/>
          </a:xfrm>
        </p:spPr>
        <p:txBody>
          <a:bodyPr/>
          <a:lstStyle/>
          <a:p>
            <a:r>
              <a:rPr lang="sv-SE" sz="3200" b="1">
                <a:latin typeface="Arial" panose="020B0604020202020204" pitchFamily="34" charset="0"/>
                <a:cs typeface="Arial" panose="020B0604020202020204" pitchFamily="34" charset="0"/>
              </a:rPr>
              <a:t>SAMMANFATTNING FÖRENINGSLIV</a:t>
            </a:r>
            <a:endParaRPr lang="sv-SE" sz="3200" b="1"/>
          </a:p>
        </p:txBody>
      </p:sp>
      <p:sp>
        <p:nvSpPr>
          <p:cNvPr id="4" name="Platshållare för innehåll 2">
            <a:extLst>
              <a:ext uri="{FF2B5EF4-FFF2-40B4-BE49-F238E27FC236}">
                <a16:creationId xmlns:a16="http://schemas.microsoft.com/office/drawing/2014/main" xmlns="" id="{D0064354-F40E-4A2E-B838-855BAF68B8BA}"/>
              </a:ext>
            </a:extLst>
          </p:cNvPr>
          <p:cNvSpPr txBox="1">
            <a:spLocks/>
          </p:cNvSpPr>
          <p:nvPr/>
        </p:nvSpPr>
        <p:spPr>
          <a:xfrm>
            <a:off x="728662" y="1016000"/>
            <a:ext cx="8059738" cy="5152325"/>
          </a:xfrm>
          <a:prstGeom prst="rect">
            <a:avLst/>
          </a:prstGeom>
        </p:spPr>
        <p:txBody>
          <a:bodyPr vert="horz" lIns="91440" tIns="45720" rIns="91440" bIns="45720" rtlCol="0" anchor="t">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2000"/>
              <a:t>2018 rapporterade totalt 5 idrottsföreningar i Laxå kommun verksamhet för barn och unga (7-25 år). </a:t>
            </a:r>
          </a:p>
          <a:p>
            <a:pPr>
              <a:defRPr/>
            </a:pPr>
            <a:r>
              <a:rPr lang="sv-SE" sz="2000"/>
              <a:t>I Laxå kommun är det 6 föreningar som under 2019 rapporterat studietimmar till RF-SISU. Av dessa står Laxå Ridklubb för flest studietimmar.</a:t>
            </a:r>
            <a:endParaRPr lang="sv-SE" sz="2000">
              <a:cs typeface="Arial"/>
            </a:endParaRPr>
          </a:p>
          <a:p>
            <a:pPr>
              <a:defRPr/>
            </a:pPr>
            <a:r>
              <a:rPr lang="sv-SE" sz="2000"/>
              <a:t>Antalet deltagartillfällen för flickor har ökat med 984 deltagartillfällen mellan 2017-2018.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a:t>Gällande fördelningen av deltagartillfällen mellan flickor och pojkar visas att 65 procent av deltagartillfällena i Laxå kommun under 2018 var med pojkar. </a:t>
            </a:r>
          </a:p>
          <a:p>
            <a:r>
              <a:rPr lang="sv-SE" sz="2000"/>
              <a:t>Då deltagartillfällena för barn och unga under 2018 delas upp i åldersgrupperna 7-12 år, 13-16 år, 17-20 år och 21-25 år visas, för både flickor och pojkar, att antalet deltagartillfällen minskar med stigande ålder. Detta är även en tendens som visas på nationell nivå.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lang="sv-SE" sz="2000"/>
          </a:p>
        </p:txBody>
      </p:sp>
    </p:spTree>
    <p:extLst>
      <p:ext uri="{BB962C8B-B14F-4D97-AF65-F5344CB8AC3E}">
        <p14:creationId xmlns:p14="http://schemas.microsoft.com/office/powerpoint/2010/main" val="236908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Befolkning och livsvillkor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9522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RÄDDA BARNEN BARNFATTIGDOM</a:t>
            </a:r>
          </a:p>
        </p:txBody>
      </p:sp>
      <p:graphicFrame>
        <p:nvGraphicFramePr>
          <p:cNvPr id="5" name="Diagram 4">
            <a:extLst>
              <a:ext uri="{FF2B5EF4-FFF2-40B4-BE49-F238E27FC236}">
                <a16:creationId xmlns:a16="http://schemas.microsoft.com/office/drawing/2014/main" xmlns="" id="{CA600B25-686C-4CC1-88C7-C2720BA85AFC}"/>
              </a:ext>
            </a:extLst>
          </p:cNvPr>
          <p:cNvGraphicFramePr>
            <a:graphicFrameLocks/>
          </p:cNvGraphicFramePr>
          <p:nvPr/>
        </p:nvGraphicFramePr>
        <p:xfrm>
          <a:off x="1163104" y="849086"/>
          <a:ext cx="8314077" cy="53637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xmlns="" id="{D5671768-9E1F-4D33-A780-F17971E7481F}"/>
              </a:ext>
            </a:extLst>
          </p:cNvPr>
          <p:cNvSpPr txBox="1"/>
          <p:nvPr/>
        </p:nvSpPr>
        <p:spPr>
          <a:xfrm>
            <a:off x="172504" y="6355984"/>
            <a:ext cx="2794000" cy="338554"/>
          </a:xfrm>
          <a:prstGeom prst="rect">
            <a:avLst/>
          </a:prstGeom>
          <a:noFill/>
        </p:spPr>
        <p:txBody>
          <a:bodyPr wrap="square" rtlCol="0">
            <a:spAutoFit/>
          </a:bodyPr>
          <a:lstStyle/>
          <a:p>
            <a:r>
              <a:rPr lang="sv-SE" sz="1600" b="1"/>
              <a:t>(Rädda barnen, 2018)</a:t>
            </a:r>
          </a:p>
        </p:txBody>
      </p:sp>
    </p:spTree>
    <p:extLst>
      <p:ext uri="{BB962C8B-B14F-4D97-AF65-F5344CB8AC3E}">
        <p14:creationId xmlns:p14="http://schemas.microsoft.com/office/powerpoint/2010/main" val="230938735"/>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813E24-F013-47E7-803E-E0777C8646D8}">
  <ds:schemaRefs>
    <ds:schemaRef ds:uri="26fdf2fc-e934-472e-9a20-1f239de656b7"/>
    <ds:schemaRef ds:uri="29897d89-7987-4e5a-9500-ad70803f94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A59E05C0-6144-49BF-A195-70621E33E80D}">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26fdf2fc-e934-472e-9a20-1f239de656b7"/>
    <ds:schemaRef ds:uri="http://schemas.microsoft.com/office/2006/documentManagement/types"/>
    <ds:schemaRef ds:uri="29897d89-7987-4e5a-9500-ad70803f94e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Distrikt_RF_SISU</Template>
  <TotalTime>0</TotalTime>
  <Words>5048</Words>
  <Application>Microsoft Office PowerPoint</Application>
  <PresentationFormat>Bredbild</PresentationFormat>
  <Paragraphs>439</Paragraphs>
  <Slides>43</Slides>
  <Notes>31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Segoe UI</vt:lpstr>
      <vt:lpstr>Riksidrottsförbundet_utan Sisu</vt:lpstr>
      <vt:lpstr>Kommunrapport Laxå kommun 2020</vt:lpstr>
      <vt:lpstr>PowerPoint-presentation</vt:lpstr>
      <vt:lpstr> Om rapporten</vt:lpstr>
      <vt:lpstr>PowerPoint-presentation</vt:lpstr>
      <vt:lpstr>Sammanfattning av 2020-års kommunrapport</vt:lpstr>
      <vt:lpstr>SAMMANFATTNING HÄLSA OCH LEVNADSVANOR</vt:lpstr>
      <vt:lpstr>SAMMANFATTNING FÖRENINGSLIV</vt:lpstr>
      <vt:lpstr>Befolkning och livsvillkor</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 - 30 till 69 år</vt:lpstr>
      <vt:lpstr>PowerPoint-presentation</vt:lpstr>
      <vt:lpstr>PowerPoint-presentation</vt:lpstr>
      <vt:lpstr>PowerPoint-presentation</vt:lpstr>
      <vt:lpstr>PowerPoint-presentation</vt:lpstr>
      <vt:lpstr>Hälsa och levnadsvanor - 70 år och äldre</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Kommunrapport Laxå kommun 2020 Författare: Kommunteamet södra Örebro län RF-SISU Örebro län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Ellen Henriksen</cp:lastModifiedBy>
  <cp:revision>2</cp:revision>
  <dcterms:created xsi:type="dcterms:W3CDTF">2019-10-30T09:28:48Z</dcterms:created>
  <dcterms:modified xsi:type="dcterms:W3CDTF">2020-04-15T09:27:08Z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