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28.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2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3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84" r:id="rId5"/>
    <p:sldId id="288" r:id="rId6"/>
    <p:sldId id="291" r:id="rId7"/>
    <p:sldId id="290" r:id="rId8"/>
    <p:sldId id="292" r:id="rId9"/>
    <p:sldId id="289" r:id="rId10"/>
    <p:sldId id="305" r:id="rId11"/>
    <p:sldId id="294" r:id="rId12"/>
    <p:sldId id="306" r:id="rId13"/>
    <p:sldId id="298" r:id="rId14"/>
    <p:sldId id="339" r:id="rId15"/>
    <p:sldId id="297" r:id="rId16"/>
    <p:sldId id="318" r:id="rId17"/>
    <p:sldId id="319" r:id="rId18"/>
    <p:sldId id="320" r:id="rId19"/>
    <p:sldId id="309" r:id="rId20"/>
    <p:sldId id="310" r:id="rId21"/>
    <p:sldId id="321" r:id="rId22"/>
    <p:sldId id="322" r:id="rId23"/>
    <p:sldId id="308" r:id="rId24"/>
    <p:sldId id="296" r:id="rId25"/>
    <p:sldId id="326" r:id="rId26"/>
    <p:sldId id="325" r:id="rId27"/>
    <p:sldId id="327" r:id="rId28"/>
    <p:sldId id="323" r:id="rId29"/>
    <p:sldId id="300" r:id="rId30"/>
    <p:sldId id="299" r:id="rId31"/>
    <p:sldId id="324" r:id="rId32"/>
    <p:sldId id="328" r:id="rId33"/>
    <p:sldId id="301" r:id="rId34"/>
    <p:sldId id="329" r:id="rId35"/>
    <p:sldId id="338" r:id="rId36"/>
    <p:sldId id="337" r:id="rId37"/>
    <p:sldId id="336" r:id="rId38"/>
    <p:sldId id="304" r:id="rId39"/>
    <p:sldId id="335" r:id="rId40"/>
    <p:sldId id="334" r:id="rId41"/>
    <p:sldId id="333" r:id="rId42"/>
    <p:sldId id="332" r:id="rId43"/>
    <p:sldId id="331" r:id="rId44"/>
    <p:sldId id="330" r:id="rId45"/>
    <p:sldId id="286" r:id="rId46"/>
    <p:sldId id="287" r:id="rId47"/>
  </p:sldIdLst>
  <p:sldSz cx="12192000" cy="6858000"/>
  <p:notesSz cx="6858000" cy="19907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3A8E3980-A42D-493A-9520-B376ACD18F40}">
          <p14:sldIdLst>
            <p14:sldId id="284"/>
            <p14:sldId id="288"/>
            <p14:sldId id="291"/>
            <p14:sldId id="290"/>
            <p14:sldId id="292"/>
            <p14:sldId id="289"/>
            <p14:sldId id="305"/>
            <p14:sldId id="294"/>
            <p14:sldId id="306"/>
            <p14:sldId id="298"/>
            <p14:sldId id="339"/>
            <p14:sldId id="297"/>
            <p14:sldId id="318"/>
            <p14:sldId id="319"/>
            <p14:sldId id="320"/>
            <p14:sldId id="309"/>
            <p14:sldId id="310"/>
            <p14:sldId id="321"/>
            <p14:sldId id="322"/>
            <p14:sldId id="308"/>
            <p14:sldId id="296"/>
            <p14:sldId id="326"/>
            <p14:sldId id="325"/>
            <p14:sldId id="327"/>
            <p14:sldId id="323"/>
            <p14:sldId id="300"/>
            <p14:sldId id="299"/>
            <p14:sldId id="324"/>
            <p14:sldId id="328"/>
            <p14:sldId id="301"/>
            <p14:sldId id="329"/>
            <p14:sldId id="338"/>
            <p14:sldId id="337"/>
            <p14:sldId id="336"/>
            <p14:sldId id="304"/>
            <p14:sldId id="335"/>
            <p14:sldId id="334"/>
            <p14:sldId id="333"/>
            <p14:sldId id="332"/>
            <p14:sldId id="331"/>
            <p14:sldId id="330"/>
            <p14:sldId id="286"/>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Forsberg (RF-SISU Örebro Län)" initials="LL" lastIdx="1" clrIdx="0">
    <p:extLst>
      <p:ext uri="{19B8F6BF-5375-455C-9EA6-DF929625EA0E}">
        <p15:presenceInfo xmlns:p15="http://schemas.microsoft.com/office/powerpoint/2012/main" userId="S::lucas.forsberg@rfsisu.se::8389ac24-e803-46d6-a11c-cba2dd6398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A18BF-6BA4-476E-AC35-21C942B90178}" v="1" dt="2020-03-11T09:32:09.06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7" autoAdjust="0"/>
    <p:restoredTop sz="72061" autoAdjust="0"/>
  </p:normalViewPr>
  <p:slideViewPr>
    <p:cSldViewPr snapToGrid="0">
      <p:cViewPr varScale="1">
        <p:scale>
          <a:sx n="50" d="100"/>
          <a:sy n="50" d="100"/>
        </p:scale>
        <p:origin x="516"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Forsberg (RF-SISU Örebro Län)" userId="S::lucas.forsberg@rfsisu.se::8389ac24-e803-46d6-a11c-cba2dd639827" providerId="AD" clId="Web-{85695904-84AF-48F5-AD4C-4F56954C8827}"/>
    <pc:docChg chg="modSld">
      <pc:chgData name="Lucas Forsberg (RF-SISU Örebro Län)" userId="S::lucas.forsberg@rfsisu.se::8389ac24-e803-46d6-a11c-cba2dd639827" providerId="AD" clId="Web-{85695904-84AF-48F5-AD4C-4F56954C8827}" dt="2020-02-21T13:26:40.678" v="17" actId="1076"/>
      <pc:docMkLst>
        <pc:docMk/>
      </pc:docMkLst>
      <pc:sldChg chg="addSp delSp modSp">
        <pc:chgData name="Lucas Forsberg (RF-SISU Örebro Län)" userId="S::lucas.forsberg@rfsisu.se::8389ac24-e803-46d6-a11c-cba2dd639827" providerId="AD" clId="Web-{85695904-84AF-48F5-AD4C-4F56954C8827}" dt="2020-02-21T13:26:40.678" v="17" actId="1076"/>
        <pc:sldMkLst>
          <pc:docMk/>
          <pc:sldMk cId="3065311605" sldId="286"/>
        </pc:sldMkLst>
        <pc:spChg chg="mod">
          <ac:chgData name="Lucas Forsberg (RF-SISU Örebro Län)" userId="S::lucas.forsberg@rfsisu.se::8389ac24-e803-46d6-a11c-cba2dd639827" providerId="AD" clId="Web-{85695904-84AF-48F5-AD4C-4F56954C8827}" dt="2020-02-21T13:26:30.006" v="14" actId="1076"/>
          <ac:spMkLst>
            <pc:docMk/>
            <pc:sldMk cId="3065311605" sldId="286"/>
            <ac:spMk id="2" creationId="{BEC6CC66-ADF1-4E02-834F-C84528D95FE2}"/>
          </ac:spMkLst>
        </pc:spChg>
        <pc:spChg chg="del">
          <ac:chgData name="Lucas Forsberg (RF-SISU Örebro Län)" userId="S::lucas.forsberg@rfsisu.se::8389ac24-e803-46d6-a11c-cba2dd639827" providerId="AD" clId="Web-{85695904-84AF-48F5-AD4C-4F56954C8827}" dt="2020-02-21T13:26:10.802" v="7"/>
          <ac:spMkLst>
            <pc:docMk/>
            <pc:sldMk cId="3065311605" sldId="286"/>
            <ac:spMk id="3" creationId="{3802EF4C-31B4-4B6B-BB41-1F488D08FE3F}"/>
          </ac:spMkLst>
        </pc:spChg>
        <pc:spChg chg="del">
          <ac:chgData name="Lucas Forsberg (RF-SISU Örebro Län)" userId="S::lucas.forsberg@rfsisu.se::8389ac24-e803-46d6-a11c-cba2dd639827" providerId="AD" clId="Web-{85695904-84AF-48F5-AD4C-4F56954C8827}" dt="2020-02-21T13:26:11.771" v="8"/>
          <ac:spMkLst>
            <pc:docMk/>
            <pc:sldMk cId="3065311605" sldId="286"/>
            <ac:spMk id="4" creationId="{DA8E5242-A20A-4D00-8AEA-8821247FC8C1}"/>
          </ac:spMkLst>
        </pc:spChg>
        <pc:spChg chg="add mod">
          <ac:chgData name="Lucas Forsberg (RF-SISU Örebro Län)" userId="S::lucas.forsberg@rfsisu.se::8389ac24-e803-46d6-a11c-cba2dd639827" providerId="AD" clId="Web-{85695904-84AF-48F5-AD4C-4F56954C8827}" dt="2020-02-21T13:26:40.678" v="17" actId="1076"/>
          <ac:spMkLst>
            <pc:docMk/>
            <pc:sldMk cId="3065311605" sldId="286"/>
            <ac:spMk id="6" creationId="{60032148-5CCB-424B-8F15-A093EE941B21}"/>
          </ac:spMkLst>
        </pc:spChg>
      </pc:sldChg>
    </pc:docChg>
  </pc:docChgLst>
  <pc:docChgLst>
    <pc:chgData name="Lucas Forsberg (RF-SISU Örebro Län)" userId="S::lucas.forsberg@rfsisu.se::8389ac24-e803-46d6-a11c-cba2dd639827" providerId="AD" clId="Web-{17609335-1FDD-42FC-851D-1683F0D9AE66}"/>
    <pc:docChg chg="modSld">
      <pc:chgData name="Lucas Forsberg (RF-SISU Örebro Län)" userId="S::lucas.forsberg@rfsisu.se::8389ac24-e803-46d6-a11c-cba2dd639827" providerId="AD" clId="Web-{17609335-1FDD-42FC-851D-1683F0D9AE66}" dt="2020-02-18T14:38:40.620" v="7" actId="20577"/>
      <pc:docMkLst>
        <pc:docMk/>
      </pc:docMkLst>
      <pc:sldChg chg="addSp modSp addCm">
        <pc:chgData name="Lucas Forsberg (RF-SISU Örebro Län)" userId="S::lucas.forsberg@rfsisu.se::8389ac24-e803-46d6-a11c-cba2dd639827" providerId="AD" clId="Web-{17609335-1FDD-42FC-851D-1683F0D9AE66}" dt="2020-02-18T14:38:40.620" v="7" actId="20577"/>
        <pc:sldMkLst>
          <pc:docMk/>
          <pc:sldMk cId="405632383" sldId="304"/>
        </pc:sldMkLst>
        <pc:spChg chg="mod">
          <ac:chgData name="Lucas Forsberg (RF-SISU Örebro Län)" userId="S::lucas.forsberg@rfsisu.se::8389ac24-e803-46d6-a11c-cba2dd639827" providerId="AD" clId="Web-{17609335-1FDD-42FC-851D-1683F0D9AE66}" dt="2020-02-18T14:38:40.620" v="7" actId="20577"/>
          <ac:spMkLst>
            <pc:docMk/>
            <pc:sldMk cId="405632383" sldId="304"/>
            <ac:spMk id="4" creationId="{D442DEB7-D054-4163-A4B3-FA9D80315D17}"/>
          </ac:spMkLst>
        </pc:spChg>
        <pc:picChg chg="add mod">
          <ac:chgData name="Lucas Forsberg (RF-SISU Örebro Län)" userId="S::lucas.forsberg@rfsisu.se::8389ac24-e803-46d6-a11c-cba2dd639827" providerId="AD" clId="Web-{17609335-1FDD-42FC-851D-1683F0D9AE66}" dt="2020-02-18T14:34:21.426" v="5" actId="1076"/>
          <ac:picMkLst>
            <pc:docMk/>
            <pc:sldMk cId="405632383" sldId="304"/>
            <ac:picMk id="2" creationId="{10807DCF-151C-4693-B856-07A9A4D33E73}"/>
          </ac:picMkLst>
        </pc:picChg>
      </pc:sldChg>
    </pc:docChg>
  </pc:docChgLst>
  <pc:docChgLst>
    <pc:chgData name="Tina Modin (RF-SISU Örebro län)" userId="f9679ce2-c6a8-44b6-87eb-0f4250525d8e" providerId="ADAL" clId="{1583D25A-46D8-43CE-8A4C-065C10FD569A}"/>
    <pc:docChg chg="addSld delSld modSld">
      <pc:chgData name="Tina Modin (RF-SISU Örebro län)" userId="f9679ce2-c6a8-44b6-87eb-0f4250525d8e" providerId="ADAL" clId="{1583D25A-46D8-43CE-8A4C-065C10FD569A}" dt="2020-02-04T08:18:21.278" v="5"/>
      <pc:docMkLst>
        <pc:docMk/>
      </pc:docMkLst>
      <pc:sldChg chg="addSp delSp modSp add del">
        <pc:chgData name="Tina Modin (RF-SISU Örebro län)" userId="f9679ce2-c6a8-44b6-87eb-0f4250525d8e" providerId="ADAL" clId="{1583D25A-46D8-43CE-8A4C-065C10FD569A}" dt="2020-02-04T08:18:21.278" v="5"/>
        <pc:sldMkLst>
          <pc:docMk/>
          <pc:sldMk cId="2202273607" sldId="288"/>
        </pc:sldMkLst>
        <pc:spChg chg="add del mod">
          <ac:chgData name="Tina Modin (RF-SISU Örebro län)" userId="f9679ce2-c6a8-44b6-87eb-0f4250525d8e" providerId="ADAL" clId="{1583D25A-46D8-43CE-8A4C-065C10FD569A}" dt="2020-02-04T08:18:21.278" v="5"/>
          <ac:spMkLst>
            <pc:docMk/>
            <pc:sldMk cId="2202273607" sldId="288"/>
            <ac:spMk id="2" creationId="{4521CFBC-082A-4613-8FAA-8367A676F0E4}"/>
          </ac:spMkLst>
        </pc:spChg>
        <pc:spChg chg="add del mod">
          <ac:chgData name="Tina Modin (RF-SISU Örebro län)" userId="f9679ce2-c6a8-44b6-87eb-0f4250525d8e" providerId="ADAL" clId="{1583D25A-46D8-43CE-8A4C-065C10FD569A}" dt="2020-02-04T08:18:21.278" v="5"/>
          <ac:spMkLst>
            <pc:docMk/>
            <pc:sldMk cId="2202273607" sldId="288"/>
            <ac:spMk id="3" creationId="{0BA00186-03B1-412D-90F2-1717C719A330}"/>
          </ac:spMkLst>
        </pc:spChg>
      </pc:sldChg>
    </pc:docChg>
  </pc:docChgLst>
  <pc:docChgLst>
    <pc:chgData name="Lucas Forsberg (RF-SISU Örebro Län)" userId="S::lucas.forsberg@rfsisu.se::8389ac24-e803-46d6-a11c-cba2dd639827" providerId="AD" clId="Web-{94382BED-583D-46D3-9AC2-4620CBC22F9C}"/>
    <pc:docChg chg="modSld">
      <pc:chgData name="Lucas Forsberg (RF-SISU Örebro Län)" userId="S::lucas.forsberg@rfsisu.se::8389ac24-e803-46d6-a11c-cba2dd639827" providerId="AD" clId="Web-{94382BED-583D-46D3-9AC2-4620CBC22F9C}" dt="2020-02-26T10:20:08.522" v="71" actId="1076"/>
      <pc:docMkLst>
        <pc:docMk/>
      </pc:docMkLst>
      <pc:sldChg chg="modSp mod modClrScheme chgLayout">
        <pc:chgData name="Lucas Forsberg (RF-SISU Örebro Län)" userId="S::lucas.forsberg@rfsisu.se::8389ac24-e803-46d6-a11c-cba2dd639827" providerId="AD" clId="Web-{94382BED-583D-46D3-9AC2-4620CBC22F9C}" dt="2020-02-26T10:20:08.522" v="71" actId="1076"/>
        <pc:sldMkLst>
          <pc:docMk/>
          <pc:sldMk cId="3065311605" sldId="286"/>
        </pc:sldMkLst>
        <pc:spChg chg="mod ord">
          <ac:chgData name="Lucas Forsberg (RF-SISU Örebro Län)" userId="S::lucas.forsberg@rfsisu.se::8389ac24-e803-46d6-a11c-cba2dd639827" providerId="AD" clId="Web-{94382BED-583D-46D3-9AC2-4620CBC22F9C}" dt="2020-02-26T10:20:08.522" v="71" actId="1076"/>
          <ac:spMkLst>
            <pc:docMk/>
            <pc:sldMk cId="3065311605" sldId="286"/>
            <ac:spMk id="7" creationId="{DAA5C63F-EDBE-4FCF-A8F2-F701746E0CF0}"/>
          </ac:spMkLst>
        </pc:spChg>
      </pc:sldChg>
      <pc:sldChg chg="modNotes">
        <pc:chgData name="Lucas Forsberg (RF-SISU Örebro Län)" userId="S::lucas.forsberg@rfsisu.se::8389ac24-e803-46d6-a11c-cba2dd639827" providerId="AD" clId="Web-{94382BED-583D-46D3-9AC2-4620CBC22F9C}" dt="2020-02-26T10:19:37.959" v="69"/>
        <pc:sldMkLst>
          <pc:docMk/>
          <pc:sldMk cId="405632383" sldId="304"/>
        </pc:sldMkLst>
      </pc:sldChg>
      <pc:sldChg chg="modSp">
        <pc:chgData name="Lucas Forsberg (RF-SISU Örebro Län)" userId="S::lucas.forsberg@rfsisu.se::8389ac24-e803-46d6-a11c-cba2dd639827" providerId="AD" clId="Web-{94382BED-583D-46D3-9AC2-4620CBC22F9C}" dt="2020-02-26T10:14:41.152" v="50" actId="20577"/>
        <pc:sldMkLst>
          <pc:docMk/>
          <pc:sldMk cId="2817603260" sldId="305"/>
        </pc:sldMkLst>
        <pc:spChg chg="mod">
          <ac:chgData name="Lucas Forsberg (RF-SISU Örebro Län)" userId="S::lucas.forsberg@rfsisu.se::8389ac24-e803-46d6-a11c-cba2dd639827" providerId="AD" clId="Web-{94382BED-583D-46D3-9AC2-4620CBC22F9C}" dt="2020-02-26T10:14:41.152" v="50" actId="20577"/>
          <ac:spMkLst>
            <pc:docMk/>
            <pc:sldMk cId="2817603260" sldId="305"/>
            <ac:spMk id="4" creationId="{0FFA5C91-4432-484C-9AE2-9AE17929BD57}"/>
          </ac:spMkLst>
        </pc:spChg>
      </pc:sldChg>
    </pc:docChg>
  </pc:docChgLst>
  <pc:docChgLst>
    <pc:chgData name="Kristin Roswall (RF-SISU Örebro län)" userId="049aee82-1b5f-47eb-aa7b-71bc69bb6f0d" providerId="ADAL" clId="{BF5D4641-8FA9-4E70-96D6-7E003F94FB0E}"/>
    <pc:docChg chg="undo custSel addSld delSld modSld modSection">
      <pc:chgData name="Kristin Roswall (RF-SISU Örebro län)" userId="049aee82-1b5f-47eb-aa7b-71bc69bb6f0d" providerId="ADAL" clId="{BF5D4641-8FA9-4E70-96D6-7E003F94FB0E}" dt="2020-02-05T15:29:03.817" v="165" actId="20577"/>
      <pc:docMkLst>
        <pc:docMk/>
      </pc:docMkLst>
      <pc:sldChg chg="modSp">
        <pc:chgData name="Kristin Roswall (RF-SISU Örebro län)" userId="049aee82-1b5f-47eb-aa7b-71bc69bb6f0d" providerId="ADAL" clId="{BF5D4641-8FA9-4E70-96D6-7E003F94FB0E}" dt="2020-02-05T07:12:16.232" v="27" actId="20577"/>
        <pc:sldMkLst>
          <pc:docMk/>
          <pc:sldMk cId="3249139134" sldId="284"/>
        </pc:sldMkLst>
        <pc:spChg chg="mod">
          <ac:chgData name="Kristin Roswall (RF-SISU Örebro län)" userId="049aee82-1b5f-47eb-aa7b-71bc69bb6f0d" providerId="ADAL" clId="{BF5D4641-8FA9-4E70-96D6-7E003F94FB0E}" dt="2020-02-05T07:12:16.232" v="27" actId="20577"/>
          <ac:spMkLst>
            <pc:docMk/>
            <pc:sldMk cId="3249139134" sldId="284"/>
            <ac:spMk id="3" creationId="{96A058DD-0A75-4E5C-829F-3CB5E33E9A55}"/>
          </ac:spMkLst>
        </pc:spChg>
      </pc:sldChg>
      <pc:sldChg chg="modSp">
        <pc:chgData name="Kristin Roswall (RF-SISU Örebro län)" userId="049aee82-1b5f-47eb-aa7b-71bc69bb6f0d" providerId="ADAL" clId="{BF5D4641-8FA9-4E70-96D6-7E003F94FB0E}" dt="2020-02-05T07:17:06.954" v="30" actId="1076"/>
        <pc:sldMkLst>
          <pc:docMk/>
          <pc:sldMk cId="2369089318" sldId="289"/>
        </pc:sldMkLst>
        <pc:spChg chg="mod">
          <ac:chgData name="Kristin Roswall (RF-SISU Örebro län)" userId="049aee82-1b5f-47eb-aa7b-71bc69bb6f0d" providerId="ADAL" clId="{BF5D4641-8FA9-4E70-96D6-7E003F94FB0E}" dt="2020-02-05T07:17:06.954" v="30" actId="1076"/>
          <ac:spMkLst>
            <pc:docMk/>
            <pc:sldMk cId="2369089318" sldId="289"/>
            <ac:spMk id="2" creationId="{A8D33A41-E1BA-4351-ADD9-96F241D86377}"/>
          </ac:spMkLst>
        </pc:spChg>
      </pc:sldChg>
      <pc:sldChg chg="addSp modSp">
        <pc:chgData name="Kristin Roswall (RF-SISU Örebro län)" userId="049aee82-1b5f-47eb-aa7b-71bc69bb6f0d" providerId="ADAL" clId="{BF5D4641-8FA9-4E70-96D6-7E003F94FB0E}" dt="2020-02-05T07:12:07.752" v="23"/>
        <pc:sldMkLst>
          <pc:docMk/>
          <pc:sldMk cId="1497531784" sldId="290"/>
        </pc:sldMkLst>
        <pc:spChg chg="mod">
          <ac:chgData name="Kristin Roswall (RF-SISU Örebro län)" userId="049aee82-1b5f-47eb-aa7b-71bc69bb6f0d" providerId="ADAL" clId="{BF5D4641-8FA9-4E70-96D6-7E003F94FB0E}" dt="2020-02-05T07:12:05.803" v="22" actId="20577"/>
          <ac:spMkLst>
            <pc:docMk/>
            <pc:sldMk cId="1497531784" sldId="290"/>
            <ac:spMk id="4" creationId="{D442DEB7-D054-4163-A4B3-FA9D80315D17}"/>
          </ac:spMkLst>
        </pc:spChg>
        <pc:spChg chg="add">
          <ac:chgData name="Kristin Roswall (RF-SISU Örebro län)" userId="049aee82-1b5f-47eb-aa7b-71bc69bb6f0d" providerId="ADAL" clId="{BF5D4641-8FA9-4E70-96D6-7E003F94FB0E}" dt="2020-02-05T07:12:07.752" v="23"/>
          <ac:spMkLst>
            <pc:docMk/>
            <pc:sldMk cId="1497531784" sldId="290"/>
            <ac:spMk id="5" creationId="{DDD43356-3D9E-4A9D-A197-D023C57F68B3}"/>
          </ac:spMkLst>
        </pc:spChg>
      </pc:sldChg>
      <pc:sldChg chg="del">
        <pc:chgData name="Kristin Roswall (RF-SISU Örebro län)" userId="049aee82-1b5f-47eb-aa7b-71bc69bb6f0d" providerId="ADAL" clId="{BF5D4641-8FA9-4E70-96D6-7E003F94FB0E}" dt="2020-02-05T07:25:07.990" v="57" actId="2696"/>
        <pc:sldMkLst>
          <pc:docMk/>
          <pc:sldMk cId="1723954165" sldId="295"/>
        </pc:sldMkLst>
      </pc:sldChg>
      <pc:sldChg chg="addSp modSp">
        <pc:chgData name="Kristin Roswall (RF-SISU Örebro län)" userId="049aee82-1b5f-47eb-aa7b-71bc69bb6f0d" providerId="ADAL" clId="{BF5D4641-8FA9-4E70-96D6-7E003F94FB0E}" dt="2020-02-05T07:49:43.036" v="103" actId="1076"/>
        <pc:sldMkLst>
          <pc:docMk/>
          <pc:sldMk cId="1317750614" sldId="297"/>
        </pc:sldMkLst>
        <pc:spChg chg="mod">
          <ac:chgData name="Kristin Roswall (RF-SISU Örebro län)" userId="049aee82-1b5f-47eb-aa7b-71bc69bb6f0d" providerId="ADAL" clId="{BF5D4641-8FA9-4E70-96D6-7E003F94FB0E}" dt="2020-02-05T07:41:09.327" v="72" actId="20577"/>
          <ac:spMkLst>
            <pc:docMk/>
            <pc:sldMk cId="1317750614" sldId="297"/>
            <ac:spMk id="4" creationId="{D442DEB7-D054-4163-A4B3-FA9D80315D17}"/>
          </ac:spMkLst>
        </pc:spChg>
        <pc:spChg chg="add">
          <ac:chgData name="Kristin Roswall (RF-SISU Örebro län)" userId="049aee82-1b5f-47eb-aa7b-71bc69bb6f0d" providerId="ADAL" clId="{BF5D4641-8FA9-4E70-96D6-7E003F94FB0E}" dt="2020-02-05T07:41:10.223" v="73"/>
          <ac:spMkLst>
            <pc:docMk/>
            <pc:sldMk cId="1317750614" sldId="297"/>
            <ac:spMk id="5" creationId="{B39AFF72-49C3-4644-9DB2-F5826A61CB64}"/>
          </ac:spMkLst>
        </pc:spChg>
        <pc:spChg chg="add mod">
          <ac:chgData name="Kristin Roswall (RF-SISU Örebro län)" userId="049aee82-1b5f-47eb-aa7b-71bc69bb6f0d" providerId="ADAL" clId="{BF5D4641-8FA9-4E70-96D6-7E003F94FB0E}" dt="2020-02-05T07:49:43.036" v="103" actId="1076"/>
          <ac:spMkLst>
            <pc:docMk/>
            <pc:sldMk cId="1317750614" sldId="297"/>
            <ac:spMk id="7" creationId="{06DA51F0-12BB-404B-BC89-49EE71D3206C}"/>
          </ac:spMkLst>
        </pc:spChg>
        <pc:spChg chg="add mod">
          <ac:chgData name="Kristin Roswall (RF-SISU Örebro län)" userId="049aee82-1b5f-47eb-aa7b-71bc69bb6f0d" providerId="ADAL" clId="{BF5D4641-8FA9-4E70-96D6-7E003F94FB0E}" dt="2020-02-05T07:48:47.198" v="99" actId="1076"/>
          <ac:spMkLst>
            <pc:docMk/>
            <pc:sldMk cId="1317750614" sldId="297"/>
            <ac:spMk id="8" creationId="{75D5642F-5393-41AA-AB72-A7AA367252C9}"/>
          </ac:spMkLst>
        </pc:spChg>
        <pc:picChg chg="add mod">
          <ac:chgData name="Kristin Roswall (RF-SISU Örebro län)" userId="049aee82-1b5f-47eb-aa7b-71bc69bb6f0d" providerId="ADAL" clId="{BF5D4641-8FA9-4E70-96D6-7E003F94FB0E}" dt="2020-02-05T07:49:37.571" v="102" actId="1076"/>
          <ac:picMkLst>
            <pc:docMk/>
            <pc:sldMk cId="1317750614" sldId="297"/>
            <ac:picMk id="6" creationId="{0A2F9362-C692-4316-8431-1B6AEC1DF73F}"/>
          </ac:picMkLst>
        </pc:picChg>
      </pc:sldChg>
      <pc:sldChg chg="addSp delSp modSp add">
        <pc:chgData name="Kristin Roswall (RF-SISU Örebro län)" userId="049aee82-1b5f-47eb-aa7b-71bc69bb6f0d" providerId="ADAL" clId="{BF5D4641-8FA9-4E70-96D6-7E003F94FB0E}" dt="2020-02-05T07:17:57.760" v="55" actId="20577"/>
        <pc:sldMkLst>
          <pc:docMk/>
          <pc:sldMk cId="2817603260" sldId="305"/>
        </pc:sldMkLst>
        <pc:spChg chg="add del mod">
          <ac:chgData name="Kristin Roswall (RF-SISU Örebro län)" userId="049aee82-1b5f-47eb-aa7b-71bc69bb6f0d" providerId="ADAL" clId="{BF5D4641-8FA9-4E70-96D6-7E003F94FB0E}" dt="2020-02-05T07:17:45.155" v="42"/>
          <ac:spMkLst>
            <pc:docMk/>
            <pc:sldMk cId="2817603260" sldId="305"/>
            <ac:spMk id="2" creationId="{A8D33A41-E1BA-4351-ADD9-96F241D86377}"/>
          </ac:spMkLst>
        </pc:spChg>
        <pc:spChg chg="add del mod">
          <ac:chgData name="Kristin Roswall (RF-SISU Örebro län)" userId="049aee82-1b5f-47eb-aa7b-71bc69bb6f0d" providerId="ADAL" clId="{BF5D4641-8FA9-4E70-96D6-7E003F94FB0E}" dt="2020-02-05T07:17:33.734" v="38"/>
          <ac:spMkLst>
            <pc:docMk/>
            <pc:sldMk cId="2817603260" sldId="305"/>
            <ac:spMk id="4" creationId="{CAB51780-D126-40AA-9160-FE5C292638E1}"/>
          </ac:spMkLst>
        </pc:spChg>
        <pc:spChg chg="add del mod">
          <ac:chgData name="Kristin Roswall (RF-SISU Örebro län)" userId="049aee82-1b5f-47eb-aa7b-71bc69bb6f0d" providerId="ADAL" clId="{BF5D4641-8FA9-4E70-96D6-7E003F94FB0E}" dt="2020-02-05T07:17:31.400" v="36" actId="478"/>
          <ac:spMkLst>
            <pc:docMk/>
            <pc:sldMk cId="2817603260" sldId="305"/>
            <ac:spMk id="6" creationId="{8FA5E007-8C8D-4591-8ECD-8C434E116AE8}"/>
          </ac:spMkLst>
        </pc:spChg>
        <pc:spChg chg="add del">
          <ac:chgData name="Kristin Roswall (RF-SISU Örebro län)" userId="049aee82-1b5f-47eb-aa7b-71bc69bb6f0d" providerId="ADAL" clId="{BF5D4641-8FA9-4E70-96D6-7E003F94FB0E}" dt="2020-02-05T07:17:41.073" v="40"/>
          <ac:spMkLst>
            <pc:docMk/>
            <pc:sldMk cId="2817603260" sldId="305"/>
            <ac:spMk id="7" creationId="{908C0A70-CD73-4E5B-BB42-2A4CFE09DD86}"/>
          </ac:spMkLst>
        </pc:spChg>
        <pc:spChg chg="add mod">
          <ac:chgData name="Kristin Roswall (RF-SISU Örebro län)" userId="049aee82-1b5f-47eb-aa7b-71bc69bb6f0d" providerId="ADAL" clId="{BF5D4641-8FA9-4E70-96D6-7E003F94FB0E}" dt="2020-02-05T07:17:57.760" v="55" actId="20577"/>
          <ac:spMkLst>
            <pc:docMk/>
            <pc:sldMk cId="2817603260" sldId="305"/>
            <ac:spMk id="8" creationId="{9520E904-558D-4082-A0C2-4F004536FC70}"/>
          </ac:spMkLst>
        </pc:spChg>
      </pc:sldChg>
      <pc:sldChg chg="add">
        <pc:chgData name="Kristin Roswall (RF-SISU Örebro län)" userId="049aee82-1b5f-47eb-aa7b-71bc69bb6f0d" providerId="ADAL" clId="{BF5D4641-8FA9-4E70-96D6-7E003F94FB0E}" dt="2020-02-05T07:25:04.204" v="56"/>
        <pc:sldMkLst>
          <pc:docMk/>
          <pc:sldMk cId="1882672015" sldId="306"/>
        </pc:sldMkLst>
      </pc:sldChg>
      <pc:sldChg chg="modSp add del">
        <pc:chgData name="Kristin Roswall (RF-SISU Örebro län)" userId="049aee82-1b5f-47eb-aa7b-71bc69bb6f0d" providerId="ADAL" clId="{BF5D4641-8FA9-4E70-96D6-7E003F94FB0E}" dt="2020-02-05T07:45:37.048" v="78" actId="207"/>
        <pc:sldMkLst>
          <pc:docMk/>
          <pc:sldMk cId="128252894" sldId="307"/>
        </pc:sldMkLst>
        <pc:spChg chg="mod">
          <ac:chgData name="Kristin Roswall (RF-SISU Örebro län)" userId="049aee82-1b5f-47eb-aa7b-71bc69bb6f0d" providerId="ADAL" clId="{BF5D4641-8FA9-4E70-96D6-7E003F94FB0E}" dt="2020-02-05T07:38:31.011" v="61" actId="1076"/>
          <ac:spMkLst>
            <pc:docMk/>
            <pc:sldMk cId="128252894" sldId="307"/>
            <ac:spMk id="6" creationId="{0B33A736-C10B-4D5C-9C37-634B09CD5089}"/>
          </ac:spMkLst>
        </pc:spChg>
        <pc:spChg chg="mod">
          <ac:chgData name="Kristin Roswall (RF-SISU Örebro län)" userId="049aee82-1b5f-47eb-aa7b-71bc69bb6f0d" providerId="ADAL" clId="{BF5D4641-8FA9-4E70-96D6-7E003F94FB0E}" dt="2020-02-05T07:45:37.048" v="78" actId="207"/>
          <ac:spMkLst>
            <pc:docMk/>
            <pc:sldMk cId="128252894" sldId="307"/>
            <ac:spMk id="7" creationId="{387952E2-E782-4B3A-847A-E04C33087E0E}"/>
          </ac:spMkLst>
        </pc:spChg>
      </pc:sldChg>
      <pc:sldChg chg="addSp modSp add mod modNotesTx">
        <pc:chgData name="Kristin Roswall (RF-SISU Örebro län)" userId="049aee82-1b5f-47eb-aa7b-71bc69bb6f0d" providerId="ADAL" clId="{BF5D4641-8FA9-4E70-96D6-7E003F94FB0E}" dt="2020-02-05T15:29:03.817" v="165" actId="20577"/>
        <pc:sldMkLst>
          <pc:docMk/>
          <pc:sldMk cId="1869328242" sldId="308"/>
        </pc:sldMkLst>
        <pc:spChg chg="mod">
          <ac:chgData name="Kristin Roswall (RF-SISU Örebro län)" userId="049aee82-1b5f-47eb-aa7b-71bc69bb6f0d" providerId="ADAL" clId="{BF5D4641-8FA9-4E70-96D6-7E003F94FB0E}" dt="2020-02-05T13:16:10.117" v="122" actId="20577"/>
          <ac:spMkLst>
            <pc:docMk/>
            <pc:sldMk cId="1869328242" sldId="308"/>
            <ac:spMk id="4" creationId="{D442DEB7-D054-4163-A4B3-FA9D80315D17}"/>
          </ac:spMkLst>
        </pc:spChg>
        <pc:spChg chg="add mod">
          <ac:chgData name="Kristin Roswall (RF-SISU Örebro län)" userId="049aee82-1b5f-47eb-aa7b-71bc69bb6f0d" providerId="ADAL" clId="{BF5D4641-8FA9-4E70-96D6-7E003F94FB0E}" dt="2020-02-05T13:16:14.065" v="124" actId="1076"/>
          <ac:spMkLst>
            <pc:docMk/>
            <pc:sldMk cId="1869328242" sldId="308"/>
            <ac:spMk id="5" creationId="{12B2EBDB-1B6C-4B2B-A055-B30C434D9993}"/>
          </ac:spMkLst>
        </pc:spChg>
        <pc:spChg chg="add mod">
          <ac:chgData name="Kristin Roswall (RF-SISU Örebro län)" userId="049aee82-1b5f-47eb-aa7b-71bc69bb6f0d" providerId="ADAL" clId="{BF5D4641-8FA9-4E70-96D6-7E003F94FB0E}" dt="2020-02-05T15:27:22.905" v="135" actId="1076"/>
          <ac:spMkLst>
            <pc:docMk/>
            <pc:sldMk cId="1869328242" sldId="308"/>
            <ac:spMk id="7" creationId="{107AD4BB-3A18-4F10-82B6-86D080F7D743}"/>
          </ac:spMkLst>
        </pc:spChg>
        <pc:graphicFrameChg chg="add mod">
          <ac:chgData name="Kristin Roswall (RF-SISU Örebro län)" userId="049aee82-1b5f-47eb-aa7b-71bc69bb6f0d" providerId="ADAL" clId="{BF5D4641-8FA9-4E70-96D6-7E003F94FB0E}" dt="2020-02-05T15:26:17.541" v="131"/>
          <ac:graphicFrameMkLst>
            <pc:docMk/>
            <pc:sldMk cId="1869328242" sldId="308"/>
            <ac:graphicFrameMk id="6" creationId="{50C84DB2-7B5B-4440-9FA3-484BA850439C}"/>
          </ac:graphicFrameMkLst>
        </pc:graphicFrameChg>
      </pc:sldChg>
      <pc:sldChg chg="add del">
        <pc:chgData name="Kristin Roswall (RF-SISU Örebro län)" userId="049aee82-1b5f-47eb-aa7b-71bc69bb6f0d" providerId="ADAL" clId="{BF5D4641-8FA9-4E70-96D6-7E003F94FB0E}" dt="2020-02-05T08:11:39.185" v="115" actId="2696"/>
        <pc:sldMkLst>
          <pc:docMk/>
          <pc:sldMk cId="1086419175" sldId="309"/>
        </pc:sldMkLst>
      </pc:sldChg>
      <pc:sldChg chg="add">
        <pc:chgData name="Kristin Roswall (RF-SISU Örebro län)" userId="049aee82-1b5f-47eb-aa7b-71bc69bb6f0d" providerId="ADAL" clId="{BF5D4641-8FA9-4E70-96D6-7E003F94FB0E}" dt="2020-02-05T13:07:33.363" v="118"/>
        <pc:sldMkLst>
          <pc:docMk/>
          <pc:sldMk cId="3606160823" sldId="309"/>
        </pc:sldMkLst>
      </pc:sldChg>
      <pc:sldChg chg="add">
        <pc:chgData name="Kristin Roswall (RF-SISU Örebro län)" userId="049aee82-1b5f-47eb-aa7b-71bc69bb6f0d" providerId="ADAL" clId="{BF5D4641-8FA9-4E70-96D6-7E003F94FB0E}" dt="2020-02-05T13:10:56.891" v="119"/>
        <pc:sldMkLst>
          <pc:docMk/>
          <pc:sldMk cId="1144619848" sldId="310"/>
        </pc:sldMkLst>
      </pc:sldChg>
      <pc:sldChg chg="add del">
        <pc:chgData name="Kristin Roswall (RF-SISU Örebro län)" userId="049aee82-1b5f-47eb-aa7b-71bc69bb6f0d" providerId="ADAL" clId="{BF5D4641-8FA9-4E70-96D6-7E003F94FB0E}" dt="2020-02-05T08:11:36.966" v="114" actId="2696"/>
        <pc:sldMkLst>
          <pc:docMk/>
          <pc:sldMk cId="2189093441" sldId="310"/>
        </pc:sldMkLst>
      </pc:sldChg>
      <pc:sldChg chg="add del">
        <pc:chgData name="Kristin Roswall (RF-SISU Örebro län)" userId="049aee82-1b5f-47eb-aa7b-71bc69bb6f0d" providerId="ADAL" clId="{BF5D4641-8FA9-4E70-96D6-7E003F94FB0E}" dt="2020-02-05T08:11:29.831" v="112" actId="2696"/>
        <pc:sldMkLst>
          <pc:docMk/>
          <pc:sldMk cId="371291379" sldId="311"/>
        </pc:sldMkLst>
      </pc:sldChg>
      <pc:sldChg chg="add del">
        <pc:chgData name="Kristin Roswall (RF-SISU Örebro län)" userId="049aee82-1b5f-47eb-aa7b-71bc69bb6f0d" providerId="ADAL" clId="{BF5D4641-8FA9-4E70-96D6-7E003F94FB0E}" dt="2020-02-05T08:11:32.464" v="113" actId="2696"/>
        <pc:sldMkLst>
          <pc:docMk/>
          <pc:sldMk cId="343610322" sldId="312"/>
        </pc:sldMkLst>
      </pc:sldChg>
      <pc:sldChg chg="add del">
        <pc:chgData name="Kristin Roswall (RF-SISU Örebro län)" userId="049aee82-1b5f-47eb-aa7b-71bc69bb6f0d" providerId="ADAL" clId="{BF5D4641-8FA9-4E70-96D6-7E003F94FB0E}" dt="2020-02-05T08:11:27.458" v="111" actId="2696"/>
        <pc:sldMkLst>
          <pc:docMk/>
          <pc:sldMk cId="4279432903" sldId="313"/>
        </pc:sldMkLst>
      </pc:sldChg>
      <pc:sldChg chg="add del">
        <pc:chgData name="Kristin Roswall (RF-SISU Örebro län)" userId="049aee82-1b5f-47eb-aa7b-71bc69bb6f0d" providerId="ADAL" clId="{BF5D4641-8FA9-4E70-96D6-7E003F94FB0E}" dt="2020-02-05T08:11:24.889" v="110" actId="2696"/>
        <pc:sldMkLst>
          <pc:docMk/>
          <pc:sldMk cId="2070767859" sldId="314"/>
        </pc:sldMkLst>
      </pc:sldChg>
      <pc:sldChg chg="add del">
        <pc:chgData name="Kristin Roswall (RF-SISU Örebro län)" userId="049aee82-1b5f-47eb-aa7b-71bc69bb6f0d" providerId="ADAL" clId="{BF5D4641-8FA9-4E70-96D6-7E003F94FB0E}" dt="2020-02-05T08:11:41.201" v="116" actId="2696"/>
        <pc:sldMkLst>
          <pc:docMk/>
          <pc:sldMk cId="1743947751" sldId="315"/>
        </pc:sldMkLst>
      </pc:sldChg>
      <pc:sldChg chg="add del">
        <pc:chgData name="Kristin Roswall (RF-SISU Örebro län)" userId="049aee82-1b5f-47eb-aa7b-71bc69bb6f0d" providerId="ADAL" clId="{BF5D4641-8FA9-4E70-96D6-7E003F94FB0E}" dt="2020-02-05T08:11:21.984" v="109" actId="2696"/>
        <pc:sldMkLst>
          <pc:docMk/>
          <pc:sldMk cId="2615283977" sldId="316"/>
        </pc:sldMkLst>
      </pc:sldChg>
      <pc:sldChg chg="add del">
        <pc:chgData name="Kristin Roswall (RF-SISU Örebro län)" userId="049aee82-1b5f-47eb-aa7b-71bc69bb6f0d" providerId="ADAL" clId="{BF5D4641-8FA9-4E70-96D6-7E003F94FB0E}" dt="2020-02-05T08:11:17.417" v="108" actId="2696"/>
        <pc:sldMkLst>
          <pc:docMk/>
          <pc:sldMk cId="3222315930" sldId="317"/>
        </pc:sldMkLst>
      </pc:sldChg>
      <pc:sldChg chg="add">
        <pc:chgData name="Kristin Roswall (RF-SISU Örebro län)" userId="049aee82-1b5f-47eb-aa7b-71bc69bb6f0d" providerId="ADAL" clId="{BF5D4641-8FA9-4E70-96D6-7E003F94FB0E}" dt="2020-02-05T08:06:21.557" v="104"/>
        <pc:sldMkLst>
          <pc:docMk/>
          <pc:sldMk cId="1241713032" sldId="318"/>
        </pc:sldMkLst>
      </pc:sldChg>
      <pc:sldChg chg="add">
        <pc:chgData name="Kristin Roswall (RF-SISU Örebro län)" userId="049aee82-1b5f-47eb-aa7b-71bc69bb6f0d" providerId="ADAL" clId="{BF5D4641-8FA9-4E70-96D6-7E003F94FB0E}" dt="2020-02-05T08:09:03.429" v="105"/>
        <pc:sldMkLst>
          <pc:docMk/>
          <pc:sldMk cId="3129844183" sldId="319"/>
        </pc:sldMkLst>
      </pc:sldChg>
      <pc:sldChg chg="add">
        <pc:chgData name="Kristin Roswall (RF-SISU Örebro län)" userId="049aee82-1b5f-47eb-aa7b-71bc69bb6f0d" providerId="ADAL" clId="{BF5D4641-8FA9-4E70-96D6-7E003F94FB0E}" dt="2020-02-05T08:11:06.333" v="106"/>
        <pc:sldMkLst>
          <pc:docMk/>
          <pc:sldMk cId="696018664" sldId="320"/>
        </pc:sldMkLst>
      </pc:sldChg>
      <pc:sldChg chg="add">
        <pc:chgData name="Kristin Roswall (RF-SISU Örebro län)" userId="049aee82-1b5f-47eb-aa7b-71bc69bb6f0d" providerId="ADAL" clId="{BF5D4641-8FA9-4E70-96D6-7E003F94FB0E}" dt="2020-02-05T13:12:41.364" v="120"/>
        <pc:sldMkLst>
          <pc:docMk/>
          <pc:sldMk cId="3887234629" sldId="321"/>
        </pc:sldMkLst>
      </pc:sldChg>
      <pc:sldChg chg="add del">
        <pc:chgData name="Kristin Roswall (RF-SISU Örebro län)" userId="049aee82-1b5f-47eb-aa7b-71bc69bb6f0d" providerId="ADAL" clId="{BF5D4641-8FA9-4E70-96D6-7E003F94FB0E}" dt="2020-02-05T08:18:16.385" v="117" actId="2696"/>
        <pc:sldMkLst>
          <pc:docMk/>
          <pc:sldMk cId="4134816703" sldId="321"/>
        </pc:sldMkLst>
      </pc:sldChg>
      <pc:sldChg chg="add">
        <pc:chgData name="Kristin Roswall (RF-SISU Örebro län)" userId="049aee82-1b5f-47eb-aa7b-71bc69bb6f0d" providerId="ADAL" clId="{BF5D4641-8FA9-4E70-96D6-7E003F94FB0E}" dt="2020-02-05T13:14:03.711" v="121"/>
        <pc:sldMkLst>
          <pc:docMk/>
          <pc:sldMk cId="4252702090" sldId="322"/>
        </pc:sldMkLst>
      </pc:sldChg>
    </pc:docChg>
  </pc:docChgLst>
  <pc:docChgLst>
    <pc:chgData name="Elias Lindholm (RF-SISU Örebro län)" userId="6a77b591-e6f1-4990-861c-48d4a1817e4d" providerId="ADAL" clId="{59ED744B-3F18-41ED-9E90-0C5FF24484DD}"/>
    <pc:docChg chg="modSld">
      <pc:chgData name="Elias Lindholm (RF-SISU Örebro län)" userId="6a77b591-e6f1-4990-861c-48d4a1817e4d" providerId="ADAL" clId="{59ED744B-3F18-41ED-9E90-0C5FF24484DD}" dt="2020-01-16T10:18:36.377" v="0" actId="2711"/>
      <pc:docMkLst>
        <pc:docMk/>
      </pc:docMkLst>
      <pc:sldChg chg="modSp">
        <pc:chgData name="Elias Lindholm (RF-SISU Örebro län)" userId="6a77b591-e6f1-4990-861c-48d4a1817e4d" providerId="ADAL" clId="{59ED744B-3F18-41ED-9E90-0C5FF24484DD}" dt="2020-01-16T10:18:36.377" v="0" actId="2711"/>
        <pc:sldMkLst>
          <pc:docMk/>
          <pc:sldMk cId="78061062" sldId="285"/>
        </pc:sldMkLst>
        <pc:spChg chg="mod">
          <ac:chgData name="Elias Lindholm (RF-SISU Örebro län)" userId="6a77b591-e6f1-4990-861c-48d4a1817e4d" providerId="ADAL" clId="{59ED744B-3F18-41ED-9E90-0C5FF24484DD}" dt="2020-01-16T10:18:36.377" v="0" actId="2711"/>
          <ac:spMkLst>
            <pc:docMk/>
            <pc:sldMk cId="78061062" sldId="285"/>
            <ac:spMk id="3" creationId="{1025ED35-1680-4ACA-B355-48F6A9E1D124}"/>
          </ac:spMkLst>
        </pc:spChg>
      </pc:sldChg>
    </pc:docChg>
  </pc:docChgLst>
  <pc:docChgLst>
    <pc:chgData name="Lucas Forsberg (RF-SISU Örebro Län)" userId="S::lucas.forsberg@rfsisu.se::8389ac24-e803-46d6-a11c-cba2dd639827" providerId="AD" clId="Web-{68435D05-2205-4FBF-9586-23962DFA9EED}"/>
    <pc:docChg chg="modSld">
      <pc:chgData name="Lucas Forsberg (RF-SISU Örebro Län)" userId="S::lucas.forsberg@rfsisu.se::8389ac24-e803-46d6-a11c-cba2dd639827" providerId="AD" clId="Web-{68435D05-2205-4FBF-9586-23962DFA9EED}" dt="2020-02-24T12:53:13.007" v="33" actId="20577"/>
      <pc:docMkLst>
        <pc:docMk/>
      </pc:docMkLst>
      <pc:sldChg chg="modSp">
        <pc:chgData name="Lucas Forsberg (RF-SISU Örebro Län)" userId="S::lucas.forsberg@rfsisu.se::8389ac24-e803-46d6-a11c-cba2dd639827" providerId="AD" clId="Web-{68435D05-2205-4FBF-9586-23962DFA9EED}" dt="2020-02-24T12:53:13.007" v="32" actId="20577"/>
        <pc:sldMkLst>
          <pc:docMk/>
          <pc:sldMk cId="405632383" sldId="304"/>
        </pc:sldMkLst>
        <pc:spChg chg="mod">
          <ac:chgData name="Lucas Forsberg (RF-SISU Örebro Län)" userId="S::lucas.forsberg@rfsisu.se::8389ac24-e803-46d6-a11c-cba2dd639827" providerId="AD" clId="Web-{68435D05-2205-4FBF-9586-23962DFA9EED}" dt="2020-02-24T12:53:13.007" v="32" actId="20577"/>
          <ac:spMkLst>
            <pc:docMk/>
            <pc:sldMk cId="405632383" sldId="304"/>
            <ac:spMk id="7" creationId="{E8085E63-C3A6-4B00-B287-36942C1D19CE}"/>
          </ac:spMkLst>
        </pc:spChg>
      </pc:sldChg>
    </pc:docChg>
  </pc:docChgLst>
  <pc:docChgLst>
    <pc:chgData name="Lucas Forsberg (RF-SISU Örebro län)" userId="8389ac24-e803-46d6-a11c-cba2dd639827" providerId="ADAL" clId="{13CA18BF-6BA4-476E-AC35-21C942B90178}"/>
    <pc:docChg chg="custSel modSld">
      <pc:chgData name="Lucas Forsberg (RF-SISU Örebro län)" userId="8389ac24-e803-46d6-a11c-cba2dd639827" providerId="ADAL" clId="{13CA18BF-6BA4-476E-AC35-21C942B90178}" dt="2020-03-11T09:32:14.687" v="14" actId="113"/>
      <pc:docMkLst>
        <pc:docMk/>
      </pc:docMkLst>
      <pc:sldChg chg="modSp modNotesTx">
        <pc:chgData name="Lucas Forsberg (RF-SISU Örebro län)" userId="8389ac24-e803-46d6-a11c-cba2dd639827" providerId="ADAL" clId="{13CA18BF-6BA4-476E-AC35-21C942B90178}" dt="2020-03-11T09:32:14.687" v="14" actId="113"/>
        <pc:sldMkLst>
          <pc:docMk/>
          <pc:sldMk cId="2724515373" sldId="329"/>
        </pc:sldMkLst>
        <pc:graphicFrameChg chg="mod modGraphic">
          <ac:chgData name="Lucas Forsberg (RF-SISU Örebro län)" userId="8389ac24-e803-46d6-a11c-cba2dd639827" providerId="ADAL" clId="{13CA18BF-6BA4-476E-AC35-21C942B90178}" dt="2020-03-11T09:32:14.687" v="14" actId="113"/>
          <ac:graphicFrameMkLst>
            <pc:docMk/>
            <pc:sldMk cId="2724515373" sldId="329"/>
            <ac:graphicFrameMk id="5" creationId="{5A6AA68B-2EBE-4416-9922-B13DCDCF8690}"/>
          </ac:graphicFrameMkLst>
        </pc:graphicFrameChg>
      </pc:sldChg>
    </pc:docChg>
  </pc:docChgLst>
  <pc:docChgLst>
    <pc:chgData name="Isabelle Olsson (RF-SISU Örebro län)" userId="87b87282-76b1-490b-9c96-3efcbff55cb0" providerId="ADAL" clId="{1D322373-EB83-4073-8046-6EC2210594CF}"/>
    <pc:docChg chg="modSld">
      <pc:chgData name="Isabelle Olsson (RF-SISU Örebro län)" userId="87b87282-76b1-490b-9c96-3efcbff55cb0" providerId="ADAL" clId="{1D322373-EB83-4073-8046-6EC2210594CF}" dt="2020-03-10T10:45:06.365" v="31" actId="20577"/>
      <pc:docMkLst>
        <pc:docMk/>
      </pc:docMkLst>
      <pc:sldChg chg="modNotesTx">
        <pc:chgData name="Isabelle Olsson (RF-SISU Örebro län)" userId="87b87282-76b1-490b-9c96-3efcbff55cb0" providerId="ADAL" clId="{1D322373-EB83-4073-8046-6EC2210594CF}" dt="2020-03-10T10:45:06.365" v="31" actId="20577"/>
        <pc:sldMkLst>
          <pc:docMk/>
          <pc:sldMk cId="2724515373" sldId="329"/>
        </pc:sldMkLst>
      </pc:sldChg>
    </pc:docChg>
  </pc:docChgLst>
  <pc:docChgLst>
    <pc:chgData name="Lucas Forsberg (RF-SISU Örebro Län)" userId="S::lucas.forsberg@rfsisu.se::8389ac24-e803-46d6-a11c-cba2dd639827" providerId="AD" clId="Web-{687B1FE7-35FF-4A5D-93E1-8739859113DA}"/>
    <pc:docChg chg="modSld">
      <pc:chgData name="Lucas Forsberg (RF-SISU Örebro Län)" userId="S::lucas.forsberg@rfsisu.se::8389ac24-e803-46d6-a11c-cba2dd639827" providerId="AD" clId="Web-{687B1FE7-35FF-4A5D-93E1-8739859113DA}" dt="2020-02-21T13:07:22.876" v="124" actId="20577"/>
      <pc:docMkLst>
        <pc:docMk/>
      </pc:docMkLst>
      <pc:sldChg chg="addSp delSp modSp delCm">
        <pc:chgData name="Lucas Forsberg (RF-SISU Örebro Län)" userId="S::lucas.forsberg@rfsisu.se::8389ac24-e803-46d6-a11c-cba2dd639827" providerId="AD" clId="Web-{687B1FE7-35FF-4A5D-93E1-8739859113DA}" dt="2020-02-21T13:07:22.860" v="123" actId="20577"/>
        <pc:sldMkLst>
          <pc:docMk/>
          <pc:sldMk cId="405632383" sldId="304"/>
        </pc:sldMkLst>
        <pc:spChg chg="mod">
          <ac:chgData name="Lucas Forsberg (RF-SISU Örebro Län)" userId="S::lucas.forsberg@rfsisu.se::8389ac24-e803-46d6-a11c-cba2dd639827" providerId="AD" clId="Web-{687B1FE7-35FF-4A5D-93E1-8739859113DA}" dt="2020-02-21T13:05:34.471" v="56" actId="20577"/>
          <ac:spMkLst>
            <pc:docMk/>
            <pc:sldMk cId="405632383" sldId="304"/>
            <ac:spMk id="4" creationId="{D442DEB7-D054-4163-A4B3-FA9D80315D17}"/>
          </ac:spMkLst>
        </pc:spChg>
        <pc:spChg chg="add mod">
          <ac:chgData name="Lucas Forsberg (RF-SISU Örebro Län)" userId="S::lucas.forsberg@rfsisu.se::8389ac24-e803-46d6-a11c-cba2dd639827" providerId="AD" clId="Web-{687B1FE7-35FF-4A5D-93E1-8739859113DA}" dt="2020-02-21T13:07:22.860" v="123" actId="20577"/>
          <ac:spMkLst>
            <pc:docMk/>
            <pc:sldMk cId="405632383" sldId="304"/>
            <ac:spMk id="7" creationId="{E8085E63-C3A6-4B00-B287-36942C1D19CE}"/>
          </ac:spMkLst>
        </pc:spChg>
        <pc:spChg chg="add mod">
          <ac:chgData name="Lucas Forsberg (RF-SISU Örebro Län)" userId="S::lucas.forsberg@rfsisu.se::8389ac24-e803-46d6-a11c-cba2dd639827" providerId="AD" clId="Web-{687B1FE7-35FF-4A5D-93E1-8739859113DA}" dt="2020-02-21T13:05:58.658" v="62" actId="1076"/>
          <ac:spMkLst>
            <pc:docMk/>
            <pc:sldMk cId="405632383" sldId="304"/>
            <ac:spMk id="8" creationId="{0F7CFDB8-7EFE-49C0-A444-04A164A3E106}"/>
          </ac:spMkLst>
        </pc:spChg>
        <pc:picChg chg="del">
          <ac:chgData name="Lucas Forsberg (RF-SISU Örebro Län)" userId="S::lucas.forsberg@rfsisu.se::8389ac24-e803-46d6-a11c-cba2dd639827" providerId="AD" clId="Web-{687B1FE7-35FF-4A5D-93E1-8739859113DA}" dt="2020-02-21T13:02:27.644" v="0"/>
          <ac:picMkLst>
            <pc:docMk/>
            <pc:sldMk cId="405632383" sldId="304"/>
            <ac:picMk id="2" creationId="{10807DCF-151C-4693-B856-07A9A4D33E73}"/>
          </ac:picMkLst>
        </pc:picChg>
        <pc:picChg chg="add mod">
          <ac:chgData name="Lucas Forsberg (RF-SISU Örebro Län)" userId="S::lucas.forsberg@rfsisu.se::8389ac24-e803-46d6-a11c-cba2dd639827" providerId="AD" clId="Web-{687B1FE7-35FF-4A5D-93E1-8739859113DA}" dt="2020-02-21T13:05:00.049" v="53" actId="1076"/>
          <ac:picMkLst>
            <pc:docMk/>
            <pc:sldMk cId="405632383" sldId="304"/>
            <ac:picMk id="5" creationId="{1690D05D-52FC-4001-A041-0C641448BABA}"/>
          </ac:picMkLst>
        </pc:picChg>
      </pc:sldChg>
    </pc:docChg>
  </pc:docChgLst>
  <pc:docChgLst>
    <pc:chgData name="Kristin Roswall (RF-SISU Örebro län)" userId="049aee82-1b5f-47eb-aa7b-71bc69bb6f0d" providerId="ADAL" clId="{98F3C96D-BDD7-4B1D-B85E-F2DD940B68ED}"/>
    <pc:docChg chg="custSel addSld delSld modSld sldOrd modSection">
      <pc:chgData name="Kristin Roswall (RF-SISU Örebro län)" userId="049aee82-1b5f-47eb-aa7b-71bc69bb6f0d" providerId="ADAL" clId="{98F3C96D-BDD7-4B1D-B85E-F2DD940B68ED}" dt="2020-03-04T15:46:09.180" v="2071" actId="20577"/>
      <pc:docMkLst>
        <pc:docMk/>
      </pc:docMkLst>
      <pc:sldChg chg="ord">
        <pc:chgData name="Kristin Roswall (RF-SISU Örebro län)" userId="049aee82-1b5f-47eb-aa7b-71bc69bb6f0d" providerId="ADAL" clId="{98F3C96D-BDD7-4B1D-B85E-F2DD940B68ED}" dt="2020-02-25T15:04:18.029" v="1156"/>
        <pc:sldMkLst>
          <pc:docMk/>
          <pc:sldMk cId="3249139134" sldId="284"/>
        </pc:sldMkLst>
      </pc:sldChg>
      <pc:sldChg chg="del">
        <pc:chgData name="Kristin Roswall (RF-SISU Örebro län)" userId="049aee82-1b5f-47eb-aa7b-71bc69bb6f0d" providerId="ADAL" clId="{98F3C96D-BDD7-4B1D-B85E-F2DD940B68ED}" dt="2020-02-26T08:26:54.771" v="1828" actId="2696"/>
        <pc:sldMkLst>
          <pc:docMk/>
          <pc:sldMk cId="78061062" sldId="285"/>
        </pc:sldMkLst>
      </pc:sldChg>
      <pc:sldChg chg="addSp delSp modSp ord">
        <pc:chgData name="Kristin Roswall (RF-SISU Örebro län)" userId="049aee82-1b5f-47eb-aa7b-71bc69bb6f0d" providerId="ADAL" clId="{98F3C96D-BDD7-4B1D-B85E-F2DD940B68ED}" dt="2020-02-27T15:44:14.379" v="1948" actId="1076"/>
        <pc:sldMkLst>
          <pc:docMk/>
          <pc:sldMk cId="3065311605" sldId="286"/>
        </pc:sldMkLst>
        <pc:spChg chg="del">
          <ac:chgData name="Kristin Roswall (RF-SISU Örebro län)" userId="049aee82-1b5f-47eb-aa7b-71bc69bb6f0d" providerId="ADAL" clId="{98F3C96D-BDD7-4B1D-B85E-F2DD940B68ED}" dt="2020-02-26T09:18:54.053" v="1892" actId="478"/>
          <ac:spMkLst>
            <pc:docMk/>
            <pc:sldMk cId="3065311605" sldId="286"/>
            <ac:spMk id="2" creationId="{BEC6CC66-ADF1-4E02-834F-C84528D95FE2}"/>
          </ac:spMkLst>
        </pc:spChg>
        <pc:spChg chg="add del mod">
          <ac:chgData name="Kristin Roswall (RF-SISU Örebro län)" userId="049aee82-1b5f-47eb-aa7b-71bc69bb6f0d" providerId="ADAL" clId="{98F3C96D-BDD7-4B1D-B85E-F2DD940B68ED}" dt="2020-02-26T09:18:55.644" v="1893" actId="478"/>
          <ac:spMkLst>
            <pc:docMk/>
            <pc:sldMk cId="3065311605" sldId="286"/>
            <ac:spMk id="4" creationId="{850AEE8A-7F0E-4296-9433-35B9A43E32C3}"/>
          </ac:spMkLst>
        </pc:spChg>
        <pc:spChg chg="mod">
          <ac:chgData name="Kristin Roswall (RF-SISU Örebro län)" userId="049aee82-1b5f-47eb-aa7b-71bc69bb6f0d" providerId="ADAL" clId="{98F3C96D-BDD7-4B1D-B85E-F2DD940B68ED}" dt="2020-02-27T15:44:14.379" v="1948" actId="1076"/>
          <ac:spMkLst>
            <pc:docMk/>
            <pc:sldMk cId="3065311605" sldId="286"/>
            <ac:spMk id="6" creationId="{60032148-5CCB-424B-8F15-A093EE941B21}"/>
          </ac:spMkLst>
        </pc:spChg>
        <pc:spChg chg="add mod">
          <ac:chgData name="Kristin Roswall (RF-SISU Örebro län)" userId="049aee82-1b5f-47eb-aa7b-71bc69bb6f0d" providerId="ADAL" clId="{98F3C96D-BDD7-4B1D-B85E-F2DD940B68ED}" dt="2020-02-27T15:27:24.858" v="1936" actId="1076"/>
          <ac:spMkLst>
            <pc:docMk/>
            <pc:sldMk cId="3065311605" sldId="286"/>
            <ac:spMk id="7" creationId="{DAA5C63F-EDBE-4FCF-A8F2-F701746E0CF0}"/>
          </ac:spMkLst>
        </pc:spChg>
      </pc:sldChg>
      <pc:sldChg chg="modSp">
        <pc:chgData name="Kristin Roswall (RF-SISU Örebro län)" userId="049aee82-1b5f-47eb-aa7b-71bc69bb6f0d" providerId="ADAL" clId="{98F3C96D-BDD7-4B1D-B85E-F2DD940B68ED}" dt="2020-02-26T08:21:43.507" v="1827" actId="20577"/>
        <pc:sldMkLst>
          <pc:docMk/>
          <pc:sldMk cId="1751663995" sldId="287"/>
        </pc:sldMkLst>
        <pc:spChg chg="mod">
          <ac:chgData name="Kristin Roswall (RF-SISU Örebro län)" userId="049aee82-1b5f-47eb-aa7b-71bc69bb6f0d" providerId="ADAL" clId="{98F3C96D-BDD7-4B1D-B85E-F2DD940B68ED}" dt="2020-02-26T08:21:43.507" v="1827" actId="20577"/>
          <ac:spMkLst>
            <pc:docMk/>
            <pc:sldMk cId="1751663995" sldId="287"/>
            <ac:spMk id="3" creationId="{96A058DD-0A75-4E5C-829F-3CB5E33E9A55}"/>
          </ac:spMkLst>
        </pc:spChg>
      </pc:sldChg>
      <pc:sldChg chg="addSp modSp">
        <pc:chgData name="Kristin Roswall (RF-SISU Örebro län)" userId="049aee82-1b5f-47eb-aa7b-71bc69bb6f0d" providerId="ADAL" clId="{98F3C96D-BDD7-4B1D-B85E-F2DD940B68ED}" dt="2020-03-04T14:16:04.274" v="1984" actId="20577"/>
        <pc:sldMkLst>
          <pc:docMk/>
          <pc:sldMk cId="2369089318" sldId="289"/>
        </pc:sldMkLst>
        <pc:spChg chg="add mod">
          <ac:chgData name="Kristin Roswall (RF-SISU Örebro län)" userId="049aee82-1b5f-47eb-aa7b-71bc69bb6f0d" providerId="ADAL" clId="{98F3C96D-BDD7-4B1D-B85E-F2DD940B68ED}" dt="2020-03-04T14:16:04.274" v="1984" actId="20577"/>
          <ac:spMkLst>
            <pc:docMk/>
            <pc:sldMk cId="2369089318" sldId="289"/>
            <ac:spMk id="4" creationId="{3B61566E-27C2-452B-A33D-5C7C83E68E01}"/>
          </ac:spMkLst>
        </pc:spChg>
      </pc:sldChg>
      <pc:sldChg chg="ord">
        <pc:chgData name="Kristin Roswall (RF-SISU Örebro län)" userId="049aee82-1b5f-47eb-aa7b-71bc69bb6f0d" providerId="ADAL" clId="{98F3C96D-BDD7-4B1D-B85E-F2DD940B68ED}" dt="2020-02-27T15:24:04.928" v="1897"/>
        <pc:sldMkLst>
          <pc:docMk/>
          <pc:sldMk cId="2595220472" sldId="294"/>
        </pc:sldMkLst>
      </pc:sldChg>
      <pc:sldChg chg="modSp">
        <pc:chgData name="Kristin Roswall (RF-SISU Örebro län)" userId="049aee82-1b5f-47eb-aa7b-71bc69bb6f0d" providerId="ADAL" clId="{98F3C96D-BDD7-4B1D-B85E-F2DD940B68ED}" dt="2020-03-04T14:58:23.067" v="2051" actId="14100"/>
        <pc:sldMkLst>
          <pc:docMk/>
          <pc:sldMk cId="1317750614" sldId="297"/>
        </pc:sldMkLst>
        <pc:spChg chg="mod">
          <ac:chgData name="Kristin Roswall (RF-SISU Örebro län)" userId="049aee82-1b5f-47eb-aa7b-71bc69bb6f0d" providerId="ADAL" clId="{98F3C96D-BDD7-4B1D-B85E-F2DD940B68ED}" dt="2020-02-27T15:28:04.570" v="1938" actId="1076"/>
          <ac:spMkLst>
            <pc:docMk/>
            <pc:sldMk cId="1317750614" sldId="297"/>
            <ac:spMk id="5" creationId="{B39AFF72-49C3-4644-9DB2-F5826A61CB64}"/>
          </ac:spMkLst>
        </pc:spChg>
        <pc:spChg chg="mod">
          <ac:chgData name="Kristin Roswall (RF-SISU Örebro län)" userId="049aee82-1b5f-47eb-aa7b-71bc69bb6f0d" providerId="ADAL" clId="{98F3C96D-BDD7-4B1D-B85E-F2DD940B68ED}" dt="2020-02-27T15:27:58.895" v="1937" actId="1076"/>
          <ac:spMkLst>
            <pc:docMk/>
            <pc:sldMk cId="1317750614" sldId="297"/>
            <ac:spMk id="7" creationId="{06DA51F0-12BB-404B-BC89-49EE71D3206C}"/>
          </ac:spMkLst>
        </pc:spChg>
        <pc:spChg chg="mod">
          <ac:chgData name="Kristin Roswall (RF-SISU Örebro län)" userId="049aee82-1b5f-47eb-aa7b-71bc69bb6f0d" providerId="ADAL" clId="{98F3C96D-BDD7-4B1D-B85E-F2DD940B68ED}" dt="2020-03-04T14:58:23.067" v="2051" actId="14100"/>
          <ac:spMkLst>
            <pc:docMk/>
            <pc:sldMk cId="1317750614" sldId="297"/>
            <ac:spMk id="8" creationId="{75D5642F-5393-41AA-AB72-A7AA367252C9}"/>
          </ac:spMkLst>
        </pc:spChg>
      </pc:sldChg>
      <pc:sldChg chg="addSp delSp modSp ord modNotesTx">
        <pc:chgData name="Kristin Roswall (RF-SISU Örebro län)" userId="049aee82-1b5f-47eb-aa7b-71bc69bb6f0d" providerId="ADAL" clId="{98F3C96D-BDD7-4B1D-B85E-F2DD940B68ED}" dt="2020-03-04T15:29:08.949" v="2066" actId="20577"/>
        <pc:sldMkLst>
          <pc:docMk/>
          <pc:sldMk cId="697088915" sldId="299"/>
        </pc:sldMkLst>
        <pc:spChg chg="mod">
          <ac:chgData name="Kristin Roswall (RF-SISU Örebro län)" userId="049aee82-1b5f-47eb-aa7b-71bc69bb6f0d" providerId="ADAL" clId="{98F3C96D-BDD7-4B1D-B85E-F2DD940B68ED}" dt="2020-02-24T09:32:56.413" v="18" actId="20577"/>
          <ac:spMkLst>
            <pc:docMk/>
            <pc:sldMk cId="697088915" sldId="299"/>
            <ac:spMk id="4" creationId="{D442DEB7-D054-4163-A4B3-FA9D80315D17}"/>
          </ac:spMkLst>
        </pc:spChg>
        <pc:spChg chg="add">
          <ac:chgData name="Kristin Roswall (RF-SISU Örebro län)" userId="049aee82-1b5f-47eb-aa7b-71bc69bb6f0d" providerId="ADAL" clId="{98F3C96D-BDD7-4B1D-B85E-F2DD940B68ED}" dt="2020-02-24T09:53:20.128" v="537"/>
          <ac:spMkLst>
            <pc:docMk/>
            <pc:sldMk cId="697088915" sldId="299"/>
            <ac:spMk id="7" creationId="{5787952C-A717-47F0-8F49-F45A27D7893D}"/>
          </ac:spMkLst>
        </pc:spChg>
        <pc:graphicFrameChg chg="add mod">
          <ac:chgData name="Kristin Roswall (RF-SISU Örebro län)" userId="049aee82-1b5f-47eb-aa7b-71bc69bb6f0d" providerId="ADAL" clId="{98F3C96D-BDD7-4B1D-B85E-F2DD940B68ED}" dt="2020-02-27T16:05:48.522" v="1966" actId="14100"/>
          <ac:graphicFrameMkLst>
            <pc:docMk/>
            <pc:sldMk cId="697088915" sldId="299"/>
            <ac:graphicFrameMk id="5" creationId="{17519C44-0B72-447E-8E23-2BA6B8A9AE10}"/>
          </ac:graphicFrameMkLst>
        </pc:graphicFrameChg>
        <pc:graphicFrameChg chg="add mod">
          <ac:chgData name="Kristin Roswall (RF-SISU Örebro län)" userId="049aee82-1b5f-47eb-aa7b-71bc69bb6f0d" providerId="ADAL" clId="{98F3C96D-BDD7-4B1D-B85E-F2DD940B68ED}" dt="2020-02-27T16:05:51.607" v="1967" actId="1076"/>
          <ac:graphicFrameMkLst>
            <pc:docMk/>
            <pc:sldMk cId="697088915" sldId="299"/>
            <ac:graphicFrameMk id="6" creationId="{4888D6B0-AEA2-4750-9E9B-76FF8A7D3AD8}"/>
          </ac:graphicFrameMkLst>
        </pc:graphicFrameChg>
        <pc:picChg chg="add del">
          <ac:chgData name="Kristin Roswall (RF-SISU Örebro län)" userId="049aee82-1b5f-47eb-aa7b-71bc69bb6f0d" providerId="ADAL" clId="{98F3C96D-BDD7-4B1D-B85E-F2DD940B68ED}" dt="2020-02-24T09:53:16.905" v="536" actId="478"/>
          <ac:picMkLst>
            <pc:docMk/>
            <pc:sldMk cId="697088915" sldId="299"/>
            <ac:picMk id="2" creationId="{77E198F9-8D74-4DA9-9DD0-FE889DF03E70}"/>
          </ac:picMkLst>
        </pc:picChg>
      </pc:sldChg>
      <pc:sldChg chg="del">
        <pc:chgData name="Kristin Roswall (RF-SISU Örebro län)" userId="049aee82-1b5f-47eb-aa7b-71bc69bb6f0d" providerId="ADAL" clId="{98F3C96D-BDD7-4B1D-B85E-F2DD940B68ED}" dt="2020-02-24T09:33:58.942" v="76" actId="2696"/>
        <pc:sldMkLst>
          <pc:docMk/>
          <pc:sldMk cId="1276498561" sldId="302"/>
        </pc:sldMkLst>
      </pc:sldChg>
      <pc:sldChg chg="addSp modSp del">
        <pc:chgData name="Kristin Roswall (RF-SISU Örebro län)" userId="049aee82-1b5f-47eb-aa7b-71bc69bb6f0d" providerId="ADAL" clId="{98F3C96D-BDD7-4B1D-B85E-F2DD940B68ED}" dt="2020-02-26T08:27:08.229" v="1846" actId="2696"/>
        <pc:sldMkLst>
          <pc:docMk/>
          <pc:sldMk cId="3189023832" sldId="303"/>
        </pc:sldMkLst>
        <pc:spChg chg="add mod">
          <ac:chgData name="Kristin Roswall (RF-SISU Örebro län)" userId="049aee82-1b5f-47eb-aa7b-71bc69bb6f0d" providerId="ADAL" clId="{98F3C96D-BDD7-4B1D-B85E-F2DD940B68ED}" dt="2020-02-26T08:21:04.799" v="1811" actId="20577"/>
          <ac:spMkLst>
            <pc:docMk/>
            <pc:sldMk cId="3189023832" sldId="303"/>
            <ac:spMk id="5" creationId="{1596B88E-3A86-4375-AAB1-6DD2666A1C29}"/>
          </ac:spMkLst>
        </pc:spChg>
      </pc:sldChg>
      <pc:sldChg chg="addSp delSp modSp mod ord modNotesTx">
        <pc:chgData name="Kristin Roswall (RF-SISU Örebro län)" userId="049aee82-1b5f-47eb-aa7b-71bc69bb6f0d" providerId="ADAL" clId="{98F3C96D-BDD7-4B1D-B85E-F2DD940B68ED}" dt="2020-03-04T15:46:09.180" v="2071" actId="20577"/>
        <pc:sldMkLst>
          <pc:docMk/>
          <pc:sldMk cId="405632383" sldId="304"/>
        </pc:sldMkLst>
        <pc:spChg chg="del">
          <ac:chgData name="Kristin Roswall (RF-SISU Örebro län)" userId="049aee82-1b5f-47eb-aa7b-71bc69bb6f0d" providerId="ADAL" clId="{98F3C96D-BDD7-4B1D-B85E-F2DD940B68ED}" dt="2020-02-26T09:14:37.111" v="1877" actId="478"/>
          <ac:spMkLst>
            <pc:docMk/>
            <pc:sldMk cId="405632383" sldId="304"/>
            <ac:spMk id="4" creationId="{D442DEB7-D054-4163-A4B3-FA9D80315D17}"/>
          </ac:spMkLst>
        </pc:spChg>
        <pc:spChg chg="del mod">
          <ac:chgData name="Kristin Roswall (RF-SISU Örebro län)" userId="049aee82-1b5f-47eb-aa7b-71bc69bb6f0d" providerId="ADAL" clId="{98F3C96D-BDD7-4B1D-B85E-F2DD940B68ED}" dt="2020-02-26T09:15:00.544" v="1882" actId="478"/>
          <ac:spMkLst>
            <pc:docMk/>
            <pc:sldMk cId="405632383" sldId="304"/>
            <ac:spMk id="7" creationId="{E8085E63-C3A6-4B00-B287-36942C1D19CE}"/>
          </ac:spMkLst>
        </pc:spChg>
        <pc:spChg chg="del">
          <ac:chgData name="Kristin Roswall (RF-SISU Örebro län)" userId="049aee82-1b5f-47eb-aa7b-71bc69bb6f0d" providerId="ADAL" clId="{98F3C96D-BDD7-4B1D-B85E-F2DD940B68ED}" dt="2020-02-26T09:14:47.191" v="1879" actId="478"/>
          <ac:spMkLst>
            <pc:docMk/>
            <pc:sldMk cId="405632383" sldId="304"/>
            <ac:spMk id="8" creationId="{0F7CFDB8-7EFE-49C0-A444-04A164A3E106}"/>
          </ac:spMkLst>
        </pc:spChg>
        <pc:spChg chg="add">
          <ac:chgData name="Kristin Roswall (RF-SISU Örebro län)" userId="049aee82-1b5f-47eb-aa7b-71bc69bb6f0d" providerId="ADAL" clId="{98F3C96D-BDD7-4B1D-B85E-F2DD940B68ED}" dt="2020-02-26T09:14:38.766" v="1878"/>
          <ac:spMkLst>
            <pc:docMk/>
            <pc:sldMk cId="405632383" sldId="304"/>
            <ac:spMk id="9" creationId="{41E110B1-249F-49D3-9033-1CFFCB4E9FB0}"/>
          </ac:spMkLst>
        </pc:spChg>
        <pc:spChg chg="add">
          <ac:chgData name="Kristin Roswall (RF-SISU Örebro län)" userId="049aee82-1b5f-47eb-aa7b-71bc69bb6f0d" providerId="ADAL" clId="{98F3C96D-BDD7-4B1D-B85E-F2DD940B68ED}" dt="2020-02-26T09:14:48.760" v="1880"/>
          <ac:spMkLst>
            <pc:docMk/>
            <pc:sldMk cId="405632383" sldId="304"/>
            <ac:spMk id="10" creationId="{AD2DE0BD-9551-4E89-B09D-433185598E60}"/>
          </ac:spMkLst>
        </pc:spChg>
        <pc:graphicFrameChg chg="add mod">
          <ac:chgData name="Kristin Roswall (RF-SISU Örebro län)" userId="049aee82-1b5f-47eb-aa7b-71bc69bb6f0d" providerId="ADAL" clId="{98F3C96D-BDD7-4B1D-B85E-F2DD940B68ED}" dt="2020-02-26T09:15:48.422" v="1891" actId="1076"/>
          <ac:graphicFrameMkLst>
            <pc:docMk/>
            <pc:sldMk cId="405632383" sldId="304"/>
            <ac:graphicFrameMk id="11" creationId="{63F4020F-3E0A-48D5-92E0-E53CF5182969}"/>
          </ac:graphicFrameMkLst>
        </pc:graphicFrameChg>
        <pc:picChg chg="del">
          <ac:chgData name="Kristin Roswall (RF-SISU Örebro län)" userId="049aee82-1b5f-47eb-aa7b-71bc69bb6f0d" providerId="ADAL" clId="{98F3C96D-BDD7-4B1D-B85E-F2DD940B68ED}" dt="2020-02-26T09:15:32.491" v="1885" actId="478"/>
          <ac:picMkLst>
            <pc:docMk/>
            <pc:sldMk cId="405632383" sldId="304"/>
            <ac:picMk id="5" creationId="{1690D05D-52FC-4001-A041-0C641448BABA}"/>
          </ac:picMkLst>
        </pc:picChg>
      </pc:sldChg>
      <pc:sldChg chg="addSp modSp">
        <pc:chgData name="Kristin Roswall (RF-SISU Örebro län)" userId="049aee82-1b5f-47eb-aa7b-71bc69bb6f0d" providerId="ADAL" clId="{98F3C96D-BDD7-4B1D-B85E-F2DD940B68ED}" dt="2020-02-25T13:03:43.908" v="1083" actId="207"/>
        <pc:sldMkLst>
          <pc:docMk/>
          <pc:sldMk cId="2817603260" sldId="305"/>
        </pc:sldMkLst>
        <pc:spChg chg="add mod">
          <ac:chgData name="Kristin Roswall (RF-SISU Örebro län)" userId="049aee82-1b5f-47eb-aa7b-71bc69bb6f0d" providerId="ADAL" clId="{98F3C96D-BDD7-4B1D-B85E-F2DD940B68ED}" dt="2020-02-25T13:03:43.908" v="1083" actId="207"/>
          <ac:spMkLst>
            <pc:docMk/>
            <pc:sldMk cId="2817603260" sldId="305"/>
            <ac:spMk id="4" creationId="{0FFA5C91-4432-484C-9AE2-9AE17929BD57}"/>
          </ac:spMkLst>
        </pc:spChg>
      </pc:sldChg>
      <pc:sldChg chg="modSp modNotesTx">
        <pc:chgData name="Kristin Roswall (RF-SISU Örebro län)" userId="049aee82-1b5f-47eb-aa7b-71bc69bb6f0d" providerId="ADAL" clId="{98F3C96D-BDD7-4B1D-B85E-F2DD940B68ED}" dt="2020-03-04T10:16:55.675" v="1979" actId="20577"/>
        <pc:sldMkLst>
          <pc:docMk/>
          <pc:sldMk cId="1882672015" sldId="306"/>
        </pc:sldMkLst>
        <pc:spChg chg="mod">
          <ac:chgData name="Kristin Roswall (RF-SISU Örebro län)" userId="049aee82-1b5f-47eb-aa7b-71bc69bb6f0d" providerId="ADAL" clId="{98F3C96D-BDD7-4B1D-B85E-F2DD940B68ED}" dt="2020-02-27T15:28:31.818" v="1941" actId="1076"/>
          <ac:spMkLst>
            <pc:docMk/>
            <pc:sldMk cId="1882672015" sldId="306"/>
            <ac:spMk id="2" creationId="{D5671768-9E1F-4D33-A780-F17971E7481F}"/>
          </ac:spMkLst>
        </pc:spChg>
      </pc:sldChg>
      <pc:sldChg chg="addSp delSp modSp del modNotesTx">
        <pc:chgData name="Kristin Roswall (RF-SISU Örebro län)" userId="049aee82-1b5f-47eb-aa7b-71bc69bb6f0d" providerId="ADAL" clId="{98F3C96D-BDD7-4B1D-B85E-F2DD940B68ED}" dt="2020-03-04T14:55:30.715" v="2047" actId="2696"/>
        <pc:sldMkLst>
          <pc:docMk/>
          <pc:sldMk cId="128252894" sldId="307"/>
        </pc:sldMkLst>
        <pc:spChg chg="mod">
          <ac:chgData name="Kristin Roswall (RF-SISU Örebro län)" userId="049aee82-1b5f-47eb-aa7b-71bc69bb6f0d" providerId="ADAL" clId="{98F3C96D-BDD7-4B1D-B85E-F2DD940B68ED}" dt="2020-02-27T15:28:21.389" v="1940" actId="1076"/>
          <ac:spMkLst>
            <pc:docMk/>
            <pc:sldMk cId="128252894" sldId="307"/>
            <ac:spMk id="4" creationId="{D442DEB7-D054-4163-A4B3-FA9D80315D17}"/>
          </ac:spMkLst>
        </pc:spChg>
        <pc:spChg chg="mod ord">
          <ac:chgData name="Kristin Roswall (RF-SISU Örebro län)" userId="049aee82-1b5f-47eb-aa7b-71bc69bb6f0d" providerId="ADAL" clId="{98F3C96D-BDD7-4B1D-B85E-F2DD940B68ED}" dt="2020-03-04T14:50:40.537" v="2041" actId="14100"/>
          <ac:spMkLst>
            <pc:docMk/>
            <pc:sldMk cId="128252894" sldId="307"/>
            <ac:spMk id="6" creationId="{0B33A736-C10B-4D5C-9C37-634B09CD5089}"/>
          </ac:spMkLst>
        </pc:spChg>
        <pc:spChg chg="del mod">
          <ac:chgData name="Kristin Roswall (RF-SISU Örebro län)" userId="049aee82-1b5f-47eb-aa7b-71bc69bb6f0d" providerId="ADAL" clId="{98F3C96D-BDD7-4B1D-B85E-F2DD940B68ED}" dt="2020-03-04T14:50:43.291" v="2042" actId="478"/>
          <ac:spMkLst>
            <pc:docMk/>
            <pc:sldMk cId="128252894" sldId="307"/>
            <ac:spMk id="7" creationId="{387952E2-E782-4B3A-847A-E04C33087E0E}"/>
          </ac:spMkLst>
        </pc:spChg>
        <pc:spChg chg="add mod">
          <ac:chgData name="Kristin Roswall (RF-SISU Örebro län)" userId="049aee82-1b5f-47eb-aa7b-71bc69bb6f0d" providerId="ADAL" clId="{98F3C96D-BDD7-4B1D-B85E-F2DD940B68ED}" dt="2020-03-04T14:51:05.326" v="2045" actId="207"/>
          <ac:spMkLst>
            <pc:docMk/>
            <pc:sldMk cId="128252894" sldId="307"/>
            <ac:spMk id="9" creationId="{F49DFCD8-CB5C-426A-B697-B10B68DAAEFD}"/>
          </ac:spMkLst>
        </pc:spChg>
        <pc:picChg chg="del">
          <ac:chgData name="Kristin Roswall (RF-SISU Örebro län)" userId="049aee82-1b5f-47eb-aa7b-71bc69bb6f0d" providerId="ADAL" clId="{98F3C96D-BDD7-4B1D-B85E-F2DD940B68ED}" dt="2020-03-04T14:50:16.164" v="2034" actId="478"/>
          <ac:picMkLst>
            <pc:docMk/>
            <pc:sldMk cId="128252894" sldId="307"/>
            <ac:picMk id="5" creationId="{1D30F6BC-B366-43C1-9855-C8D919F09A5F}"/>
          </ac:picMkLst>
        </pc:picChg>
        <pc:picChg chg="add mod">
          <ac:chgData name="Kristin Roswall (RF-SISU Örebro län)" userId="049aee82-1b5f-47eb-aa7b-71bc69bb6f0d" providerId="ADAL" clId="{98F3C96D-BDD7-4B1D-B85E-F2DD940B68ED}" dt="2020-03-04T14:50:28.362" v="2038" actId="1076"/>
          <ac:picMkLst>
            <pc:docMk/>
            <pc:sldMk cId="128252894" sldId="307"/>
            <ac:picMk id="8" creationId="{4B48EE8B-4C44-46B7-A132-27031CA89E10}"/>
          </ac:picMkLst>
        </pc:picChg>
      </pc:sldChg>
      <pc:sldChg chg="modSp">
        <pc:chgData name="Kristin Roswall (RF-SISU Örebro län)" userId="049aee82-1b5f-47eb-aa7b-71bc69bb6f0d" providerId="ADAL" clId="{98F3C96D-BDD7-4B1D-B85E-F2DD940B68ED}" dt="2020-02-27T16:04:53.552" v="1953" actId="14100"/>
        <pc:sldMkLst>
          <pc:docMk/>
          <pc:sldMk cId="1869328242" sldId="308"/>
        </pc:sldMkLst>
        <pc:graphicFrameChg chg="mod">
          <ac:chgData name="Kristin Roswall (RF-SISU Örebro län)" userId="049aee82-1b5f-47eb-aa7b-71bc69bb6f0d" providerId="ADAL" clId="{98F3C96D-BDD7-4B1D-B85E-F2DD940B68ED}" dt="2020-02-27T16:04:53.552" v="1953" actId="14100"/>
          <ac:graphicFrameMkLst>
            <pc:docMk/>
            <pc:sldMk cId="1869328242" sldId="308"/>
            <ac:graphicFrameMk id="6" creationId="{50C84DB2-7B5B-4440-9FA3-484BA850439C}"/>
          </ac:graphicFrameMkLst>
        </pc:graphicFrameChg>
      </pc:sldChg>
      <pc:sldChg chg="addSp delSp modSp add modNotesTx">
        <pc:chgData name="Kristin Roswall (RF-SISU Örebro län)" userId="049aee82-1b5f-47eb-aa7b-71bc69bb6f0d" providerId="ADAL" clId="{98F3C96D-BDD7-4B1D-B85E-F2DD940B68ED}" dt="2020-03-04T15:08:37.325" v="2062" actId="20577"/>
        <pc:sldMkLst>
          <pc:docMk/>
          <pc:sldMk cId="3744774102" sldId="323"/>
        </pc:sldMkLst>
        <pc:spChg chg="mod">
          <ac:chgData name="Kristin Roswall (RF-SISU Örebro län)" userId="049aee82-1b5f-47eb-aa7b-71bc69bb6f0d" providerId="ADAL" clId="{98F3C96D-BDD7-4B1D-B85E-F2DD940B68ED}" dt="2020-03-04T15:08:04.325" v="2061" actId="1076"/>
          <ac:spMkLst>
            <pc:docMk/>
            <pc:sldMk cId="3744774102" sldId="323"/>
            <ac:spMk id="4" creationId="{D442DEB7-D054-4163-A4B3-FA9D80315D17}"/>
          </ac:spMkLst>
        </pc:spChg>
        <pc:spChg chg="add">
          <ac:chgData name="Kristin Roswall (RF-SISU Örebro län)" userId="049aee82-1b5f-47eb-aa7b-71bc69bb6f0d" providerId="ADAL" clId="{98F3C96D-BDD7-4B1D-B85E-F2DD940B68ED}" dt="2020-02-24T09:52:09.468" v="527"/>
          <ac:spMkLst>
            <pc:docMk/>
            <pc:sldMk cId="3744774102" sldId="323"/>
            <ac:spMk id="7" creationId="{BAAC108C-7D2A-430F-88C5-7AD072D6E0F3}"/>
          </ac:spMkLst>
        </pc:spChg>
        <pc:graphicFrameChg chg="add mod">
          <ac:chgData name="Kristin Roswall (RF-SISU Örebro län)" userId="049aee82-1b5f-47eb-aa7b-71bc69bb6f0d" providerId="ADAL" clId="{98F3C96D-BDD7-4B1D-B85E-F2DD940B68ED}" dt="2020-02-27T16:05:35.435" v="1964" actId="14100"/>
          <ac:graphicFrameMkLst>
            <pc:docMk/>
            <pc:sldMk cId="3744774102" sldId="323"/>
            <ac:graphicFrameMk id="5" creationId="{E0C5E07D-CBCA-414D-96E0-D941B225B0AE}"/>
          </ac:graphicFrameMkLst>
        </pc:graphicFrameChg>
        <pc:graphicFrameChg chg="add mod">
          <ac:chgData name="Kristin Roswall (RF-SISU Örebro län)" userId="049aee82-1b5f-47eb-aa7b-71bc69bb6f0d" providerId="ADAL" clId="{98F3C96D-BDD7-4B1D-B85E-F2DD940B68ED}" dt="2020-02-27T16:05:38.441" v="1965" actId="1076"/>
          <ac:graphicFrameMkLst>
            <pc:docMk/>
            <pc:sldMk cId="3744774102" sldId="323"/>
            <ac:graphicFrameMk id="6" creationId="{87740D2E-41EA-4078-ADCA-771CD2C45F82}"/>
          </ac:graphicFrameMkLst>
        </pc:graphicFrameChg>
        <pc:picChg chg="add del mod">
          <ac:chgData name="Kristin Roswall (RF-SISU Örebro län)" userId="049aee82-1b5f-47eb-aa7b-71bc69bb6f0d" providerId="ADAL" clId="{98F3C96D-BDD7-4B1D-B85E-F2DD940B68ED}" dt="2020-02-24T09:52:08.713" v="526" actId="478"/>
          <ac:picMkLst>
            <pc:docMk/>
            <pc:sldMk cId="3744774102" sldId="323"/>
            <ac:picMk id="2" creationId="{0952DB17-8927-4FFF-A5EB-2A83F9A2EA41}"/>
          </ac:picMkLst>
        </pc:picChg>
      </pc:sldChg>
      <pc:sldChg chg="addSp modSp add ord modNotesTx">
        <pc:chgData name="Kristin Roswall (RF-SISU Örebro län)" userId="049aee82-1b5f-47eb-aa7b-71bc69bb6f0d" providerId="ADAL" clId="{98F3C96D-BDD7-4B1D-B85E-F2DD940B68ED}" dt="2020-03-04T15:29:40.100" v="2068" actId="20577"/>
        <pc:sldMkLst>
          <pc:docMk/>
          <pc:sldMk cId="3456150360" sldId="324"/>
        </pc:sldMkLst>
        <pc:spChg chg="mod">
          <ac:chgData name="Kristin Roswall (RF-SISU Örebro län)" userId="049aee82-1b5f-47eb-aa7b-71bc69bb6f0d" providerId="ADAL" clId="{98F3C96D-BDD7-4B1D-B85E-F2DD940B68ED}" dt="2020-02-24T09:33:13.826" v="48" actId="20577"/>
          <ac:spMkLst>
            <pc:docMk/>
            <pc:sldMk cId="3456150360" sldId="324"/>
            <ac:spMk id="4" creationId="{D442DEB7-D054-4163-A4B3-FA9D80315D17}"/>
          </ac:spMkLst>
        </pc:spChg>
        <pc:spChg chg="add">
          <ac:chgData name="Kristin Roswall (RF-SISU Örebro län)" userId="049aee82-1b5f-47eb-aa7b-71bc69bb6f0d" providerId="ADAL" clId="{98F3C96D-BDD7-4B1D-B85E-F2DD940B68ED}" dt="2020-02-24T09:54:25.433" v="546"/>
          <ac:spMkLst>
            <pc:docMk/>
            <pc:sldMk cId="3456150360" sldId="324"/>
            <ac:spMk id="7" creationId="{E62414FF-A562-481D-A97E-DC8A38476F51}"/>
          </ac:spMkLst>
        </pc:spChg>
        <pc:graphicFrameChg chg="add mod">
          <ac:chgData name="Kristin Roswall (RF-SISU Örebro län)" userId="049aee82-1b5f-47eb-aa7b-71bc69bb6f0d" providerId="ADAL" clId="{98F3C96D-BDD7-4B1D-B85E-F2DD940B68ED}" dt="2020-02-27T16:05:55.197" v="1968" actId="14100"/>
          <ac:graphicFrameMkLst>
            <pc:docMk/>
            <pc:sldMk cId="3456150360" sldId="324"/>
            <ac:graphicFrameMk id="5" creationId="{AB7E8570-D8D8-4738-B811-DF810D8328A1}"/>
          </ac:graphicFrameMkLst>
        </pc:graphicFrameChg>
        <pc:graphicFrameChg chg="add mod">
          <ac:chgData name="Kristin Roswall (RF-SISU Örebro län)" userId="049aee82-1b5f-47eb-aa7b-71bc69bb6f0d" providerId="ADAL" clId="{98F3C96D-BDD7-4B1D-B85E-F2DD940B68ED}" dt="2020-02-27T16:05:58.433" v="1969" actId="1076"/>
          <ac:graphicFrameMkLst>
            <pc:docMk/>
            <pc:sldMk cId="3456150360" sldId="324"/>
            <ac:graphicFrameMk id="6" creationId="{5DED11DD-723E-4644-A576-8C79B105FE59}"/>
          </ac:graphicFrameMkLst>
        </pc:graphicFrameChg>
      </pc:sldChg>
      <pc:sldChg chg="addSp delSp modSp add modNotesTx">
        <pc:chgData name="Kristin Roswall (RF-SISU Örebro län)" userId="049aee82-1b5f-47eb-aa7b-71bc69bb6f0d" providerId="ADAL" clId="{98F3C96D-BDD7-4B1D-B85E-F2DD940B68ED}" dt="2020-03-04T15:06:35.318" v="2057" actId="1076"/>
        <pc:sldMkLst>
          <pc:docMk/>
          <pc:sldMk cId="1516587706" sldId="325"/>
        </pc:sldMkLst>
        <pc:spChg chg="mod">
          <ac:chgData name="Kristin Roswall (RF-SISU Örebro län)" userId="049aee82-1b5f-47eb-aa7b-71bc69bb6f0d" providerId="ADAL" clId="{98F3C96D-BDD7-4B1D-B85E-F2DD940B68ED}" dt="2020-03-04T15:06:35.318" v="2057" actId="1076"/>
          <ac:spMkLst>
            <pc:docMk/>
            <pc:sldMk cId="1516587706" sldId="325"/>
            <ac:spMk id="4" creationId="{D442DEB7-D054-4163-A4B3-FA9D80315D17}"/>
          </ac:spMkLst>
        </pc:spChg>
        <pc:spChg chg="add">
          <ac:chgData name="Kristin Roswall (RF-SISU Örebro län)" userId="049aee82-1b5f-47eb-aa7b-71bc69bb6f0d" providerId="ADAL" clId="{98F3C96D-BDD7-4B1D-B85E-F2DD940B68ED}" dt="2020-02-24T09:41:09.183" v="507"/>
          <ac:spMkLst>
            <pc:docMk/>
            <pc:sldMk cId="1516587706" sldId="325"/>
            <ac:spMk id="9" creationId="{C5B64F96-27A0-4AA4-A0D2-0B515BEBC0C5}"/>
          </ac:spMkLst>
        </pc:spChg>
        <pc:graphicFrameChg chg="add del">
          <ac:chgData name="Kristin Roswall (RF-SISU Örebro län)" userId="049aee82-1b5f-47eb-aa7b-71bc69bb6f0d" providerId="ADAL" clId="{98F3C96D-BDD7-4B1D-B85E-F2DD940B68ED}" dt="2020-02-24T09:40:09.736" v="495" actId="478"/>
          <ac:graphicFrameMkLst>
            <pc:docMk/>
            <pc:sldMk cId="1516587706" sldId="325"/>
            <ac:graphicFrameMk id="5" creationId="{E5937D6F-A9EE-4F82-AA01-7B5424B571F4}"/>
          </ac:graphicFrameMkLst>
        </pc:graphicFrameChg>
        <pc:graphicFrameChg chg="add mod">
          <ac:chgData name="Kristin Roswall (RF-SISU Örebro län)" userId="049aee82-1b5f-47eb-aa7b-71bc69bb6f0d" providerId="ADAL" clId="{98F3C96D-BDD7-4B1D-B85E-F2DD940B68ED}" dt="2020-02-27T16:05:14.184" v="1958" actId="14100"/>
          <ac:graphicFrameMkLst>
            <pc:docMk/>
            <pc:sldMk cId="1516587706" sldId="325"/>
            <ac:graphicFrameMk id="6" creationId="{B56184ED-43C2-4EAA-AF7A-FD070259EF46}"/>
          </ac:graphicFrameMkLst>
        </pc:graphicFrameChg>
        <pc:graphicFrameChg chg="add del">
          <ac:chgData name="Kristin Roswall (RF-SISU Örebro län)" userId="049aee82-1b5f-47eb-aa7b-71bc69bb6f0d" providerId="ADAL" clId="{98F3C96D-BDD7-4B1D-B85E-F2DD940B68ED}" dt="2020-02-24T09:40:38.382" v="502" actId="478"/>
          <ac:graphicFrameMkLst>
            <pc:docMk/>
            <pc:sldMk cId="1516587706" sldId="325"/>
            <ac:graphicFrameMk id="7" creationId="{D4D9389D-0252-4248-9C4D-079B1BA366FF}"/>
          </ac:graphicFrameMkLst>
        </pc:graphicFrameChg>
        <pc:graphicFrameChg chg="add mod">
          <ac:chgData name="Kristin Roswall (RF-SISU Örebro län)" userId="049aee82-1b5f-47eb-aa7b-71bc69bb6f0d" providerId="ADAL" clId="{98F3C96D-BDD7-4B1D-B85E-F2DD940B68ED}" dt="2020-02-27T16:05:16.756" v="1959" actId="1076"/>
          <ac:graphicFrameMkLst>
            <pc:docMk/>
            <pc:sldMk cId="1516587706" sldId="325"/>
            <ac:graphicFrameMk id="8" creationId="{7177D030-B78B-486A-80C7-BEB4E66FF913}"/>
          </ac:graphicFrameMkLst>
        </pc:graphicFrameChg>
      </pc:sldChg>
      <pc:sldChg chg="addSp modSp add modNotesTx">
        <pc:chgData name="Kristin Roswall (RF-SISU Örebro län)" userId="049aee82-1b5f-47eb-aa7b-71bc69bb6f0d" providerId="ADAL" clId="{98F3C96D-BDD7-4B1D-B85E-F2DD940B68ED}" dt="2020-03-04T15:05:01.415" v="2054" actId="20577"/>
        <pc:sldMkLst>
          <pc:docMk/>
          <pc:sldMk cId="2952764797" sldId="326"/>
        </pc:sldMkLst>
        <pc:spChg chg="mod">
          <ac:chgData name="Kristin Roswall (RF-SISU Örebro län)" userId="049aee82-1b5f-47eb-aa7b-71bc69bb6f0d" providerId="ADAL" clId="{98F3C96D-BDD7-4B1D-B85E-F2DD940B68ED}" dt="2020-03-04T15:04:46.667" v="2053" actId="1076"/>
          <ac:spMkLst>
            <pc:docMk/>
            <pc:sldMk cId="2952764797" sldId="326"/>
            <ac:spMk id="4" creationId="{D442DEB7-D054-4163-A4B3-FA9D80315D17}"/>
          </ac:spMkLst>
        </pc:spChg>
        <pc:spChg chg="add mod">
          <ac:chgData name="Kristin Roswall (RF-SISU Örebro län)" userId="049aee82-1b5f-47eb-aa7b-71bc69bb6f0d" providerId="ADAL" clId="{98F3C96D-BDD7-4B1D-B85E-F2DD940B68ED}" dt="2020-02-24T09:39:36.393" v="491" actId="14100"/>
          <ac:spMkLst>
            <pc:docMk/>
            <pc:sldMk cId="2952764797" sldId="326"/>
            <ac:spMk id="7" creationId="{451F73FF-E7DC-497C-8095-22E57FE846B0}"/>
          </ac:spMkLst>
        </pc:spChg>
        <pc:graphicFrameChg chg="add mod">
          <ac:chgData name="Kristin Roswall (RF-SISU Örebro län)" userId="049aee82-1b5f-47eb-aa7b-71bc69bb6f0d" providerId="ADAL" clId="{98F3C96D-BDD7-4B1D-B85E-F2DD940B68ED}" dt="2020-02-27T16:05:02.165" v="1955" actId="14100"/>
          <ac:graphicFrameMkLst>
            <pc:docMk/>
            <pc:sldMk cId="2952764797" sldId="326"/>
            <ac:graphicFrameMk id="5" creationId="{0D61A491-A4ED-4E2E-A84C-30E519246BE7}"/>
          </ac:graphicFrameMkLst>
        </pc:graphicFrameChg>
        <pc:graphicFrameChg chg="add mod">
          <ac:chgData name="Kristin Roswall (RF-SISU Örebro län)" userId="049aee82-1b5f-47eb-aa7b-71bc69bb6f0d" providerId="ADAL" clId="{98F3C96D-BDD7-4B1D-B85E-F2DD940B68ED}" dt="2020-02-27T16:05:05.850" v="1956" actId="1076"/>
          <ac:graphicFrameMkLst>
            <pc:docMk/>
            <pc:sldMk cId="2952764797" sldId="326"/>
            <ac:graphicFrameMk id="6" creationId="{D2CB40D1-ACDC-4B42-BA70-9370B085E5A8}"/>
          </ac:graphicFrameMkLst>
        </pc:graphicFrameChg>
      </pc:sldChg>
      <pc:sldChg chg="addSp modSp add modNotesTx">
        <pc:chgData name="Kristin Roswall (RF-SISU Örebro län)" userId="049aee82-1b5f-47eb-aa7b-71bc69bb6f0d" providerId="ADAL" clId="{98F3C96D-BDD7-4B1D-B85E-F2DD940B68ED}" dt="2020-03-04T15:06:42.927" v="2059" actId="1076"/>
        <pc:sldMkLst>
          <pc:docMk/>
          <pc:sldMk cId="3926540639" sldId="327"/>
        </pc:sldMkLst>
        <pc:spChg chg="mod">
          <ac:chgData name="Kristin Roswall (RF-SISU Örebro län)" userId="049aee82-1b5f-47eb-aa7b-71bc69bb6f0d" providerId="ADAL" clId="{98F3C96D-BDD7-4B1D-B85E-F2DD940B68ED}" dt="2020-03-04T15:06:42.927" v="2059" actId="1076"/>
          <ac:spMkLst>
            <pc:docMk/>
            <pc:sldMk cId="3926540639" sldId="327"/>
            <ac:spMk id="4" creationId="{D442DEB7-D054-4163-A4B3-FA9D80315D17}"/>
          </ac:spMkLst>
        </pc:spChg>
        <pc:spChg chg="add">
          <ac:chgData name="Kristin Roswall (RF-SISU Örebro län)" userId="049aee82-1b5f-47eb-aa7b-71bc69bb6f0d" providerId="ADAL" clId="{98F3C96D-BDD7-4B1D-B85E-F2DD940B68ED}" dt="2020-02-24T09:50:42.744" v="516"/>
          <ac:spMkLst>
            <pc:docMk/>
            <pc:sldMk cId="3926540639" sldId="327"/>
            <ac:spMk id="7" creationId="{A688BB59-7D10-4995-B5AD-7A83B30EB839}"/>
          </ac:spMkLst>
        </pc:spChg>
        <pc:graphicFrameChg chg="add mod">
          <ac:chgData name="Kristin Roswall (RF-SISU Örebro län)" userId="049aee82-1b5f-47eb-aa7b-71bc69bb6f0d" providerId="ADAL" clId="{98F3C96D-BDD7-4B1D-B85E-F2DD940B68ED}" dt="2020-02-27T16:05:26.377" v="1961" actId="14100"/>
          <ac:graphicFrameMkLst>
            <pc:docMk/>
            <pc:sldMk cId="3926540639" sldId="327"/>
            <ac:graphicFrameMk id="5" creationId="{5877A69E-5E37-47EC-A04E-225D585476F6}"/>
          </ac:graphicFrameMkLst>
        </pc:graphicFrameChg>
        <pc:graphicFrameChg chg="add mod">
          <ac:chgData name="Kristin Roswall (RF-SISU Örebro län)" userId="049aee82-1b5f-47eb-aa7b-71bc69bb6f0d" providerId="ADAL" clId="{98F3C96D-BDD7-4B1D-B85E-F2DD940B68ED}" dt="2020-02-27T16:05:29.781" v="1962" actId="1076"/>
          <ac:graphicFrameMkLst>
            <pc:docMk/>
            <pc:sldMk cId="3926540639" sldId="327"/>
            <ac:graphicFrameMk id="6" creationId="{241723EA-88A6-4FA5-A1D3-3F3726A3C63C}"/>
          </ac:graphicFrameMkLst>
        </pc:graphicFrameChg>
      </pc:sldChg>
      <pc:sldChg chg="addSp modSp add ord modNotesTx">
        <pc:chgData name="Kristin Roswall (RF-SISU Örebro län)" userId="049aee82-1b5f-47eb-aa7b-71bc69bb6f0d" providerId="ADAL" clId="{98F3C96D-BDD7-4B1D-B85E-F2DD940B68ED}" dt="2020-03-04T15:34:16.723" v="2069" actId="20577"/>
        <pc:sldMkLst>
          <pc:docMk/>
          <pc:sldMk cId="2281877122" sldId="328"/>
        </pc:sldMkLst>
        <pc:spChg chg="add">
          <ac:chgData name="Kristin Roswall (RF-SISU Örebro län)" userId="049aee82-1b5f-47eb-aa7b-71bc69bb6f0d" providerId="ADAL" clId="{98F3C96D-BDD7-4B1D-B85E-F2DD940B68ED}" dt="2020-02-24T09:55:36.423" v="555"/>
          <ac:spMkLst>
            <pc:docMk/>
            <pc:sldMk cId="2281877122" sldId="328"/>
            <ac:spMk id="7" creationId="{CAF0C741-EF12-46EA-B1EC-9AF6BB6BCE4E}"/>
          </ac:spMkLst>
        </pc:spChg>
        <pc:graphicFrameChg chg="add mod">
          <ac:chgData name="Kristin Roswall (RF-SISU Örebro län)" userId="049aee82-1b5f-47eb-aa7b-71bc69bb6f0d" providerId="ADAL" clId="{98F3C96D-BDD7-4B1D-B85E-F2DD940B68ED}" dt="2020-02-27T16:06:03.028" v="1970" actId="14100"/>
          <ac:graphicFrameMkLst>
            <pc:docMk/>
            <pc:sldMk cId="2281877122" sldId="328"/>
            <ac:graphicFrameMk id="5" creationId="{BB520AC6-F4CF-4B98-B377-9FAC11C7CB3F}"/>
          </ac:graphicFrameMkLst>
        </pc:graphicFrameChg>
        <pc:graphicFrameChg chg="add mod">
          <ac:chgData name="Kristin Roswall (RF-SISU Örebro län)" userId="049aee82-1b5f-47eb-aa7b-71bc69bb6f0d" providerId="ADAL" clId="{98F3C96D-BDD7-4B1D-B85E-F2DD940B68ED}" dt="2020-02-27T16:06:05.502" v="1971" actId="1076"/>
          <ac:graphicFrameMkLst>
            <pc:docMk/>
            <pc:sldMk cId="2281877122" sldId="328"/>
            <ac:graphicFrameMk id="6" creationId="{D963E094-BF7E-4F81-BD0E-F55C20E6852F}"/>
          </ac:graphicFrameMkLst>
        </pc:graphicFrameChg>
      </pc:sldChg>
      <pc:sldChg chg="addSp modSp add ord modNotesTx">
        <pc:chgData name="Kristin Roswall (RF-SISU Örebro län)" userId="049aee82-1b5f-47eb-aa7b-71bc69bb6f0d" providerId="ADAL" clId="{98F3C96D-BDD7-4B1D-B85E-F2DD940B68ED}" dt="2020-02-27T15:44:37.234" v="1951" actId="1076"/>
        <pc:sldMkLst>
          <pc:docMk/>
          <pc:sldMk cId="2724515373" sldId="329"/>
        </pc:sldMkLst>
        <pc:spChg chg="mod">
          <ac:chgData name="Kristin Roswall (RF-SISU Örebro län)" userId="049aee82-1b5f-47eb-aa7b-71bc69bb6f0d" providerId="ADAL" clId="{98F3C96D-BDD7-4B1D-B85E-F2DD940B68ED}" dt="2020-02-24T09:35:03.858" v="110" actId="20577"/>
          <ac:spMkLst>
            <pc:docMk/>
            <pc:sldMk cId="2724515373" sldId="329"/>
            <ac:spMk id="4" creationId="{D442DEB7-D054-4163-A4B3-FA9D80315D17}"/>
          </ac:spMkLst>
        </pc:spChg>
        <pc:spChg chg="add">
          <ac:chgData name="Kristin Roswall (RF-SISU Örebro län)" userId="049aee82-1b5f-47eb-aa7b-71bc69bb6f0d" providerId="ADAL" clId="{98F3C96D-BDD7-4B1D-B85E-F2DD940B68ED}" dt="2020-02-26T07:52:52.014" v="1775"/>
          <ac:spMkLst>
            <pc:docMk/>
            <pc:sldMk cId="2724515373" sldId="329"/>
            <ac:spMk id="6" creationId="{0F6F749E-02DA-47CF-83AB-2B7B6E9A11C2}"/>
          </ac:spMkLst>
        </pc:spChg>
        <pc:graphicFrameChg chg="add mod modGraphic">
          <ac:chgData name="Kristin Roswall (RF-SISU Örebro län)" userId="049aee82-1b5f-47eb-aa7b-71bc69bb6f0d" providerId="ADAL" clId="{98F3C96D-BDD7-4B1D-B85E-F2DD940B68ED}" dt="2020-02-27T15:44:37.234" v="1951" actId="1076"/>
          <ac:graphicFrameMkLst>
            <pc:docMk/>
            <pc:sldMk cId="2724515373" sldId="329"/>
            <ac:graphicFrameMk id="5" creationId="{5A6AA68B-2EBE-4416-9922-B13DCDCF8690}"/>
          </ac:graphicFrameMkLst>
        </pc:graphicFrameChg>
      </pc:sldChg>
      <pc:sldChg chg="addSp modSp add modNotesTx">
        <pc:chgData name="Kristin Roswall (RF-SISU Örebro län)" userId="049aee82-1b5f-47eb-aa7b-71bc69bb6f0d" providerId="ADAL" clId="{98F3C96D-BDD7-4B1D-B85E-F2DD940B68ED}" dt="2020-02-27T15:27:19.049" v="1935" actId="1076"/>
        <pc:sldMkLst>
          <pc:docMk/>
          <pc:sldMk cId="526033459" sldId="330"/>
        </pc:sldMkLst>
        <pc:spChg chg="mod">
          <ac:chgData name="Kristin Roswall (RF-SISU Örebro län)" userId="049aee82-1b5f-47eb-aa7b-71bc69bb6f0d" providerId="ADAL" clId="{98F3C96D-BDD7-4B1D-B85E-F2DD940B68ED}" dt="2020-02-27T15:27:19.049" v="1935" actId="1076"/>
          <ac:spMkLst>
            <pc:docMk/>
            <pc:sldMk cId="526033459" sldId="330"/>
            <ac:spMk id="4" creationId="{D442DEB7-D054-4163-A4B3-FA9D80315D17}"/>
          </ac:spMkLst>
        </pc:spChg>
        <pc:spChg chg="add">
          <ac:chgData name="Kristin Roswall (RF-SISU Örebro län)" userId="049aee82-1b5f-47eb-aa7b-71bc69bb6f0d" providerId="ADAL" clId="{98F3C96D-BDD7-4B1D-B85E-F2DD940B68ED}" dt="2020-02-25T15:26:58.734" v="1730"/>
          <ac:spMkLst>
            <pc:docMk/>
            <pc:sldMk cId="526033459" sldId="330"/>
            <ac:spMk id="6" creationId="{44D35C18-4B4B-48CD-907C-0809C1AE48DA}"/>
          </ac:spMkLst>
        </pc:spChg>
        <pc:graphicFrameChg chg="add mod modGraphic">
          <ac:chgData name="Kristin Roswall (RF-SISU Örebro län)" userId="049aee82-1b5f-47eb-aa7b-71bc69bb6f0d" providerId="ADAL" clId="{98F3C96D-BDD7-4B1D-B85E-F2DD940B68ED}" dt="2020-02-27T15:25:35.803" v="1924" actId="20577"/>
          <ac:graphicFrameMkLst>
            <pc:docMk/>
            <pc:sldMk cId="526033459" sldId="330"/>
            <ac:graphicFrameMk id="5" creationId="{2C40ED89-2A62-483A-A1F5-9B80D5B7CF3E}"/>
          </ac:graphicFrameMkLst>
        </pc:graphicFrameChg>
      </pc:sldChg>
      <pc:sldChg chg="addSp modSp add mod modNotesTx">
        <pc:chgData name="Kristin Roswall (RF-SISU Örebro län)" userId="049aee82-1b5f-47eb-aa7b-71bc69bb6f0d" providerId="ADAL" clId="{98F3C96D-BDD7-4B1D-B85E-F2DD940B68ED}" dt="2020-02-27T15:27:05.832" v="1933" actId="1076"/>
        <pc:sldMkLst>
          <pc:docMk/>
          <pc:sldMk cId="412548687" sldId="331"/>
        </pc:sldMkLst>
        <pc:spChg chg="mod">
          <ac:chgData name="Kristin Roswall (RF-SISU Örebro län)" userId="049aee82-1b5f-47eb-aa7b-71bc69bb6f0d" providerId="ADAL" clId="{98F3C96D-BDD7-4B1D-B85E-F2DD940B68ED}" dt="2020-02-27T15:27:05.832" v="1933" actId="1076"/>
          <ac:spMkLst>
            <pc:docMk/>
            <pc:sldMk cId="412548687" sldId="331"/>
            <ac:spMk id="4" creationId="{D442DEB7-D054-4163-A4B3-FA9D80315D17}"/>
          </ac:spMkLst>
        </pc:spChg>
        <pc:spChg chg="add">
          <ac:chgData name="Kristin Roswall (RF-SISU Örebro län)" userId="049aee82-1b5f-47eb-aa7b-71bc69bb6f0d" providerId="ADAL" clId="{98F3C96D-BDD7-4B1D-B85E-F2DD940B68ED}" dt="2020-02-24T12:45:13.978" v="1014"/>
          <ac:spMkLst>
            <pc:docMk/>
            <pc:sldMk cId="412548687" sldId="331"/>
            <ac:spMk id="6" creationId="{DA5B9706-248C-432A-885F-98D0CF584FBA}"/>
          </ac:spMkLst>
        </pc:spChg>
        <pc:graphicFrameChg chg="add mod">
          <ac:chgData name="Kristin Roswall (RF-SISU Örebro län)" userId="049aee82-1b5f-47eb-aa7b-71bc69bb6f0d" providerId="ADAL" clId="{98F3C96D-BDD7-4B1D-B85E-F2DD940B68ED}" dt="2020-02-27T15:26:21.137" v="1928" actId="14100"/>
          <ac:graphicFrameMkLst>
            <pc:docMk/>
            <pc:sldMk cId="412548687" sldId="331"/>
            <ac:graphicFrameMk id="5" creationId="{4328C0E9-0B78-4B3F-81C4-E545270EECF9}"/>
          </ac:graphicFrameMkLst>
        </pc:graphicFrameChg>
      </pc:sldChg>
      <pc:sldChg chg="addSp modSp add mod modNotesTx">
        <pc:chgData name="Kristin Roswall (RF-SISU Örebro län)" userId="049aee82-1b5f-47eb-aa7b-71bc69bb6f0d" providerId="ADAL" clId="{98F3C96D-BDD7-4B1D-B85E-F2DD940B68ED}" dt="2020-02-27T15:26:07.296" v="1926" actId="14100"/>
        <pc:sldMkLst>
          <pc:docMk/>
          <pc:sldMk cId="4294621180" sldId="332"/>
        </pc:sldMkLst>
        <pc:spChg chg="mod">
          <ac:chgData name="Kristin Roswall (RF-SISU Örebro län)" userId="049aee82-1b5f-47eb-aa7b-71bc69bb6f0d" providerId="ADAL" clId="{98F3C96D-BDD7-4B1D-B85E-F2DD940B68ED}" dt="2020-02-24T09:38:01.558" v="397" actId="14100"/>
          <ac:spMkLst>
            <pc:docMk/>
            <pc:sldMk cId="4294621180" sldId="332"/>
            <ac:spMk id="4" creationId="{D442DEB7-D054-4163-A4B3-FA9D80315D17}"/>
          </ac:spMkLst>
        </pc:spChg>
        <pc:spChg chg="add">
          <ac:chgData name="Kristin Roswall (RF-SISU Örebro län)" userId="049aee82-1b5f-47eb-aa7b-71bc69bb6f0d" providerId="ADAL" clId="{98F3C96D-BDD7-4B1D-B85E-F2DD940B68ED}" dt="2020-02-24T12:35:55.238" v="873"/>
          <ac:spMkLst>
            <pc:docMk/>
            <pc:sldMk cId="4294621180" sldId="332"/>
            <ac:spMk id="6" creationId="{259376B2-2A8A-4C90-853F-BB24FE47A5E5}"/>
          </ac:spMkLst>
        </pc:spChg>
        <pc:graphicFrameChg chg="add mod">
          <ac:chgData name="Kristin Roswall (RF-SISU Örebro län)" userId="049aee82-1b5f-47eb-aa7b-71bc69bb6f0d" providerId="ADAL" clId="{98F3C96D-BDD7-4B1D-B85E-F2DD940B68ED}" dt="2020-02-27T15:26:07.296" v="1926" actId="14100"/>
          <ac:graphicFrameMkLst>
            <pc:docMk/>
            <pc:sldMk cId="4294621180" sldId="332"/>
            <ac:graphicFrameMk id="5" creationId="{60DC27CD-A60F-4FF4-9310-6E66C51CC7DE}"/>
          </ac:graphicFrameMkLst>
        </pc:graphicFrameChg>
      </pc:sldChg>
      <pc:sldChg chg="addSp modSp add mod modNotesTx">
        <pc:chgData name="Kristin Roswall (RF-SISU Örebro län)" userId="049aee82-1b5f-47eb-aa7b-71bc69bb6f0d" providerId="ADAL" clId="{98F3C96D-BDD7-4B1D-B85E-F2DD940B68ED}" dt="2020-02-27T15:26:01.410" v="1925" actId="14100"/>
        <pc:sldMkLst>
          <pc:docMk/>
          <pc:sldMk cId="625216858" sldId="333"/>
        </pc:sldMkLst>
        <pc:spChg chg="mod">
          <ac:chgData name="Kristin Roswall (RF-SISU Örebro län)" userId="049aee82-1b5f-47eb-aa7b-71bc69bb6f0d" providerId="ADAL" clId="{98F3C96D-BDD7-4B1D-B85E-F2DD940B68ED}" dt="2020-02-24T09:37:35.330" v="353" actId="14100"/>
          <ac:spMkLst>
            <pc:docMk/>
            <pc:sldMk cId="625216858" sldId="333"/>
            <ac:spMk id="4" creationId="{D442DEB7-D054-4163-A4B3-FA9D80315D17}"/>
          </ac:spMkLst>
        </pc:spChg>
        <pc:spChg chg="add mod">
          <ac:chgData name="Kristin Roswall (RF-SISU Örebro län)" userId="049aee82-1b5f-47eb-aa7b-71bc69bb6f0d" providerId="ADAL" clId="{98F3C96D-BDD7-4B1D-B85E-F2DD940B68ED}" dt="2020-02-24T12:35:17.295" v="868" actId="20577"/>
          <ac:spMkLst>
            <pc:docMk/>
            <pc:sldMk cId="625216858" sldId="333"/>
            <ac:spMk id="5" creationId="{4C623B2C-73B9-4FA5-B15F-2613BE504B04}"/>
          </ac:spMkLst>
        </pc:spChg>
        <pc:graphicFrameChg chg="add mod">
          <ac:chgData name="Kristin Roswall (RF-SISU Örebro län)" userId="049aee82-1b5f-47eb-aa7b-71bc69bb6f0d" providerId="ADAL" clId="{98F3C96D-BDD7-4B1D-B85E-F2DD940B68ED}" dt="2020-02-27T15:26:01.410" v="1925" actId="14100"/>
          <ac:graphicFrameMkLst>
            <pc:docMk/>
            <pc:sldMk cId="625216858" sldId="333"/>
            <ac:graphicFrameMk id="6" creationId="{EEACBF76-9F66-4A0A-B08F-6BFCF8E83B05}"/>
          </ac:graphicFrameMkLst>
        </pc:graphicFrameChg>
      </pc:sldChg>
      <pc:sldChg chg="addSp delSp modSp add mod modNotesTx">
        <pc:chgData name="Kristin Roswall (RF-SISU Örebro län)" userId="049aee82-1b5f-47eb-aa7b-71bc69bb6f0d" providerId="ADAL" clId="{98F3C96D-BDD7-4B1D-B85E-F2DD940B68ED}" dt="2020-02-24T12:34:11.395" v="862" actId="6549"/>
        <pc:sldMkLst>
          <pc:docMk/>
          <pc:sldMk cId="3948712136" sldId="334"/>
        </pc:sldMkLst>
        <pc:spChg chg="mod">
          <ac:chgData name="Kristin Roswall (RF-SISU Örebro län)" userId="049aee82-1b5f-47eb-aa7b-71bc69bb6f0d" providerId="ADAL" clId="{98F3C96D-BDD7-4B1D-B85E-F2DD940B68ED}" dt="2020-02-24T09:37:08.700" v="306" actId="20577"/>
          <ac:spMkLst>
            <pc:docMk/>
            <pc:sldMk cId="3948712136" sldId="334"/>
            <ac:spMk id="4" creationId="{D442DEB7-D054-4163-A4B3-FA9D80315D17}"/>
          </ac:spMkLst>
        </pc:spChg>
        <pc:spChg chg="add mod">
          <ac:chgData name="Kristin Roswall (RF-SISU Örebro län)" userId="049aee82-1b5f-47eb-aa7b-71bc69bb6f0d" providerId="ADAL" clId="{98F3C96D-BDD7-4B1D-B85E-F2DD940B68ED}" dt="2020-02-24T12:30:59.774" v="679" actId="20577"/>
          <ac:spMkLst>
            <pc:docMk/>
            <pc:sldMk cId="3948712136" sldId="334"/>
            <ac:spMk id="7" creationId="{F234184F-91BA-4ACE-A5D3-7E50677E164D}"/>
          </ac:spMkLst>
        </pc:spChg>
        <pc:graphicFrameChg chg="add del">
          <ac:chgData name="Kristin Roswall (RF-SISU Örebro län)" userId="049aee82-1b5f-47eb-aa7b-71bc69bb6f0d" providerId="ADAL" clId="{98F3C96D-BDD7-4B1D-B85E-F2DD940B68ED}" dt="2020-02-24T12:30:00.784" v="667" actId="478"/>
          <ac:graphicFrameMkLst>
            <pc:docMk/>
            <pc:sldMk cId="3948712136" sldId="334"/>
            <ac:graphicFrameMk id="5" creationId="{8C208E6B-84EE-4B1C-ADDF-54C86A02159F}"/>
          </ac:graphicFrameMkLst>
        </pc:graphicFrameChg>
        <pc:graphicFrameChg chg="add mod">
          <ac:chgData name="Kristin Roswall (RF-SISU Örebro län)" userId="049aee82-1b5f-47eb-aa7b-71bc69bb6f0d" providerId="ADAL" clId="{98F3C96D-BDD7-4B1D-B85E-F2DD940B68ED}" dt="2020-02-24T12:30:10.554" v="671" actId="14100"/>
          <ac:graphicFrameMkLst>
            <pc:docMk/>
            <pc:sldMk cId="3948712136" sldId="334"/>
            <ac:graphicFrameMk id="6" creationId="{8C208E6B-84EE-4B1C-ADDF-54C86A02159F}"/>
          </ac:graphicFrameMkLst>
        </pc:graphicFrameChg>
      </pc:sldChg>
      <pc:sldChg chg="addSp modSp add mod ord modNotesTx">
        <pc:chgData name="Kristin Roswall (RF-SISU Örebro län)" userId="049aee82-1b5f-47eb-aa7b-71bc69bb6f0d" providerId="ADAL" clId="{98F3C96D-BDD7-4B1D-B85E-F2DD940B68ED}" dt="2020-02-24T12:31:04.189" v="681" actId="20577"/>
        <pc:sldMkLst>
          <pc:docMk/>
          <pc:sldMk cId="2699770390" sldId="335"/>
        </pc:sldMkLst>
        <pc:spChg chg="mod">
          <ac:chgData name="Kristin Roswall (RF-SISU Örebro län)" userId="049aee82-1b5f-47eb-aa7b-71bc69bb6f0d" providerId="ADAL" clId="{98F3C96D-BDD7-4B1D-B85E-F2DD940B68ED}" dt="2020-02-24T09:36:52.521" v="281" actId="20577"/>
          <ac:spMkLst>
            <pc:docMk/>
            <pc:sldMk cId="2699770390" sldId="335"/>
            <ac:spMk id="4" creationId="{D442DEB7-D054-4163-A4B3-FA9D80315D17}"/>
          </ac:spMkLst>
        </pc:spChg>
        <pc:spChg chg="add mod">
          <ac:chgData name="Kristin Roswall (RF-SISU Örebro län)" userId="049aee82-1b5f-47eb-aa7b-71bc69bb6f0d" providerId="ADAL" clId="{98F3C96D-BDD7-4B1D-B85E-F2DD940B68ED}" dt="2020-02-24T12:31:04.189" v="681" actId="20577"/>
          <ac:spMkLst>
            <pc:docMk/>
            <pc:sldMk cId="2699770390" sldId="335"/>
            <ac:spMk id="6" creationId="{E0AF9BDB-03A3-4BF7-A1AD-100CC4A03436}"/>
          </ac:spMkLst>
        </pc:spChg>
        <pc:graphicFrameChg chg="add mod">
          <ac:chgData name="Kristin Roswall (RF-SISU Örebro län)" userId="049aee82-1b5f-47eb-aa7b-71bc69bb6f0d" providerId="ADAL" clId="{98F3C96D-BDD7-4B1D-B85E-F2DD940B68ED}" dt="2020-02-24T09:56:29.027" v="559" actId="14100"/>
          <ac:graphicFrameMkLst>
            <pc:docMk/>
            <pc:sldMk cId="2699770390" sldId="335"/>
            <ac:graphicFrameMk id="5" creationId="{82B1C9EC-034D-4E25-AEDE-4A8D1DEE0BA1}"/>
          </ac:graphicFrameMkLst>
        </pc:graphicFrameChg>
      </pc:sldChg>
      <pc:sldChg chg="addSp modSp add mod modNotesTx">
        <pc:chgData name="Kristin Roswall (RF-SISU Örebro län)" userId="049aee82-1b5f-47eb-aa7b-71bc69bb6f0d" providerId="ADAL" clId="{98F3C96D-BDD7-4B1D-B85E-F2DD940B68ED}" dt="2020-02-27T15:44:29.615" v="1950" actId="14100"/>
        <pc:sldMkLst>
          <pc:docMk/>
          <pc:sldMk cId="2960699505" sldId="336"/>
        </pc:sldMkLst>
        <pc:spChg chg="mod">
          <ac:chgData name="Kristin Roswall (RF-SISU Örebro län)" userId="049aee82-1b5f-47eb-aa7b-71bc69bb6f0d" providerId="ADAL" clId="{98F3C96D-BDD7-4B1D-B85E-F2DD940B68ED}" dt="2020-02-24T09:36:01.712" v="235" actId="20577"/>
          <ac:spMkLst>
            <pc:docMk/>
            <pc:sldMk cId="2960699505" sldId="336"/>
            <ac:spMk id="4" creationId="{D442DEB7-D054-4163-A4B3-FA9D80315D17}"/>
          </ac:spMkLst>
        </pc:spChg>
        <pc:spChg chg="add">
          <ac:chgData name="Kristin Roswall (RF-SISU Örebro län)" userId="049aee82-1b5f-47eb-aa7b-71bc69bb6f0d" providerId="ADAL" clId="{98F3C96D-BDD7-4B1D-B85E-F2DD940B68ED}" dt="2020-02-25T15:07:18.896" v="1182"/>
          <ac:spMkLst>
            <pc:docMk/>
            <pc:sldMk cId="2960699505" sldId="336"/>
            <ac:spMk id="6" creationId="{0609DC38-8863-4501-8481-C7B604AA9D11}"/>
          </ac:spMkLst>
        </pc:spChg>
        <pc:graphicFrameChg chg="add mod">
          <ac:chgData name="Kristin Roswall (RF-SISU Örebro län)" userId="049aee82-1b5f-47eb-aa7b-71bc69bb6f0d" providerId="ADAL" clId="{98F3C96D-BDD7-4B1D-B85E-F2DD940B68ED}" dt="2020-02-27T15:44:29.615" v="1950" actId="14100"/>
          <ac:graphicFrameMkLst>
            <pc:docMk/>
            <pc:sldMk cId="2960699505" sldId="336"/>
            <ac:graphicFrameMk id="5" creationId="{EBAD26A5-9E22-42CB-B0A9-38B9079493D6}"/>
          </ac:graphicFrameMkLst>
        </pc:graphicFrameChg>
      </pc:sldChg>
      <pc:sldChg chg="addSp modSp add mod modNotesTx">
        <pc:chgData name="Kristin Roswall (RF-SISU Örebro län)" userId="049aee82-1b5f-47eb-aa7b-71bc69bb6f0d" providerId="ADAL" clId="{98F3C96D-BDD7-4B1D-B85E-F2DD940B68ED}" dt="2020-02-25T15:06:41.123" v="1178" actId="20577"/>
        <pc:sldMkLst>
          <pc:docMk/>
          <pc:sldMk cId="3622712161" sldId="337"/>
        </pc:sldMkLst>
        <pc:spChg chg="mod">
          <ac:chgData name="Kristin Roswall (RF-SISU Örebro län)" userId="049aee82-1b5f-47eb-aa7b-71bc69bb6f0d" providerId="ADAL" clId="{98F3C96D-BDD7-4B1D-B85E-F2DD940B68ED}" dt="2020-02-25T13:04:16.436" v="1084" actId="20577"/>
          <ac:spMkLst>
            <pc:docMk/>
            <pc:sldMk cId="3622712161" sldId="337"/>
            <ac:spMk id="4" creationId="{D442DEB7-D054-4163-A4B3-FA9D80315D17}"/>
          </ac:spMkLst>
        </pc:spChg>
        <pc:spChg chg="add">
          <ac:chgData name="Kristin Roswall (RF-SISU Örebro län)" userId="049aee82-1b5f-47eb-aa7b-71bc69bb6f0d" providerId="ADAL" clId="{98F3C96D-BDD7-4B1D-B85E-F2DD940B68ED}" dt="2020-02-25T15:05:00.685" v="1161"/>
          <ac:spMkLst>
            <pc:docMk/>
            <pc:sldMk cId="3622712161" sldId="337"/>
            <ac:spMk id="6" creationId="{A99BA5A7-7DDC-492B-941D-4FF916BD6CE3}"/>
          </ac:spMkLst>
        </pc:spChg>
        <pc:graphicFrameChg chg="add mod">
          <ac:chgData name="Kristin Roswall (RF-SISU Örebro län)" userId="049aee82-1b5f-47eb-aa7b-71bc69bb6f0d" providerId="ADAL" clId="{98F3C96D-BDD7-4B1D-B85E-F2DD940B68ED}" dt="2020-02-25T15:04:41.428" v="1160" actId="1076"/>
          <ac:graphicFrameMkLst>
            <pc:docMk/>
            <pc:sldMk cId="3622712161" sldId="337"/>
            <ac:graphicFrameMk id="5" creationId="{32520543-1966-47AC-ACC7-554AAD98E7B4}"/>
          </ac:graphicFrameMkLst>
        </pc:graphicFrameChg>
      </pc:sldChg>
      <pc:sldChg chg="addSp modSp add ord modNotesTx">
        <pc:chgData name="Kristin Roswall (RF-SISU Örebro län)" userId="049aee82-1b5f-47eb-aa7b-71bc69bb6f0d" providerId="ADAL" clId="{98F3C96D-BDD7-4B1D-B85E-F2DD940B68ED}" dt="2020-02-26T08:27:25.713" v="1848"/>
        <pc:sldMkLst>
          <pc:docMk/>
          <pc:sldMk cId="316776077" sldId="338"/>
        </pc:sldMkLst>
        <pc:spChg chg="mod">
          <ac:chgData name="Kristin Roswall (RF-SISU Örebro län)" userId="049aee82-1b5f-47eb-aa7b-71bc69bb6f0d" providerId="ADAL" clId="{98F3C96D-BDD7-4B1D-B85E-F2DD940B68ED}" dt="2020-02-24T09:35:29.691" v="171" actId="20577"/>
          <ac:spMkLst>
            <pc:docMk/>
            <pc:sldMk cId="316776077" sldId="338"/>
            <ac:spMk id="4" creationId="{D442DEB7-D054-4163-A4B3-FA9D80315D17}"/>
          </ac:spMkLst>
        </pc:spChg>
        <pc:spChg chg="add">
          <ac:chgData name="Kristin Roswall (RF-SISU Örebro län)" userId="049aee82-1b5f-47eb-aa7b-71bc69bb6f0d" providerId="ADAL" clId="{98F3C96D-BDD7-4B1D-B85E-F2DD940B68ED}" dt="2020-02-25T14:33:26.855" v="1086"/>
          <ac:spMkLst>
            <pc:docMk/>
            <pc:sldMk cId="316776077" sldId="338"/>
            <ac:spMk id="6" creationId="{477B1AB2-0A58-4CA1-BD4A-529CF7A0FA61}"/>
          </ac:spMkLst>
        </pc:spChg>
        <pc:spChg chg="add mod">
          <ac:chgData name="Kristin Roswall (RF-SISU Örebro län)" userId="049aee82-1b5f-47eb-aa7b-71bc69bb6f0d" providerId="ADAL" clId="{98F3C96D-BDD7-4B1D-B85E-F2DD940B68ED}" dt="2020-02-25T15:14:12.785" v="1627" actId="1076"/>
          <ac:spMkLst>
            <pc:docMk/>
            <pc:sldMk cId="316776077" sldId="338"/>
            <ac:spMk id="7" creationId="{6263A62B-2B6A-4E37-BE91-AAA408EED2E3}"/>
          </ac:spMkLst>
        </pc:spChg>
        <pc:graphicFrameChg chg="add mod modGraphic">
          <ac:chgData name="Kristin Roswall (RF-SISU Örebro län)" userId="049aee82-1b5f-47eb-aa7b-71bc69bb6f0d" providerId="ADAL" clId="{98F3C96D-BDD7-4B1D-B85E-F2DD940B68ED}" dt="2020-02-25T15:14:08.190" v="1626" actId="1076"/>
          <ac:graphicFrameMkLst>
            <pc:docMk/>
            <pc:sldMk cId="316776077" sldId="338"/>
            <ac:graphicFrameMk id="5" creationId="{6C53501F-83E7-42C4-880D-97AF8A6E95AB}"/>
          </ac:graphicFrameMkLst>
        </pc:graphicFrameChg>
      </pc:sldChg>
      <pc:sldChg chg="add">
        <pc:chgData name="Kristin Roswall (RF-SISU Örebro län)" userId="049aee82-1b5f-47eb-aa7b-71bc69bb6f0d" providerId="ADAL" clId="{98F3C96D-BDD7-4B1D-B85E-F2DD940B68ED}" dt="2020-03-04T14:50:13.492" v="2033"/>
        <pc:sldMkLst>
          <pc:docMk/>
          <pc:sldMk cId="3243988983" sldId="339"/>
        </pc:sldMkLst>
      </pc:sldChg>
    </pc:docChg>
  </pc:docChgLst>
  <pc:docChgLst>
    <pc:chgData name="Isabelle Olsson (RF-SISU Örebro län)" userId="87b87282-76b1-490b-9c96-3efcbff55cb0" providerId="ADAL" clId="{70FA5432-39BE-4F0F-86F6-33DD33591B25}"/>
    <pc:docChg chg="undo custSel addSld delSld modSld sldOrd modSection">
      <pc:chgData name="Isabelle Olsson (RF-SISU Örebro län)" userId="87b87282-76b1-490b-9c96-3efcbff55cb0" providerId="ADAL" clId="{70FA5432-39BE-4F0F-86F6-33DD33591B25}" dt="2020-02-04T14:56:26.541" v="378" actId="20577"/>
      <pc:docMkLst>
        <pc:docMk/>
      </pc:docMkLst>
      <pc:sldChg chg="addSp delSp modSp">
        <pc:chgData name="Isabelle Olsson (RF-SISU Örebro län)" userId="87b87282-76b1-490b-9c96-3efcbff55cb0" providerId="ADAL" clId="{70FA5432-39BE-4F0F-86F6-33DD33591B25}" dt="2020-02-04T14:55:45.219" v="358" actId="20577"/>
        <pc:sldMkLst>
          <pc:docMk/>
          <pc:sldMk cId="3249139134" sldId="284"/>
        </pc:sldMkLst>
        <pc:spChg chg="mod">
          <ac:chgData name="Isabelle Olsson (RF-SISU Örebro län)" userId="87b87282-76b1-490b-9c96-3efcbff55cb0" providerId="ADAL" clId="{70FA5432-39BE-4F0F-86F6-33DD33591B25}" dt="2020-02-04T14:55:45.219" v="358" actId="20577"/>
          <ac:spMkLst>
            <pc:docMk/>
            <pc:sldMk cId="3249139134" sldId="284"/>
            <ac:spMk id="3" creationId="{96A058DD-0A75-4E5C-829F-3CB5E33E9A55}"/>
          </ac:spMkLst>
        </pc:spChg>
        <pc:spChg chg="add del mod">
          <ac:chgData name="Isabelle Olsson (RF-SISU Örebro län)" userId="87b87282-76b1-490b-9c96-3efcbff55cb0" providerId="ADAL" clId="{70FA5432-39BE-4F0F-86F6-33DD33591B25}" dt="2020-02-04T14:04:55.287" v="24" actId="478"/>
          <ac:spMkLst>
            <pc:docMk/>
            <pc:sldMk cId="3249139134" sldId="284"/>
            <ac:spMk id="5" creationId="{558C0ABC-ADBA-4336-A27A-536CA87A3519}"/>
          </ac:spMkLst>
        </pc:spChg>
        <pc:spChg chg="add mod ord">
          <ac:chgData name="Isabelle Olsson (RF-SISU Örebro län)" userId="87b87282-76b1-490b-9c96-3efcbff55cb0" providerId="ADAL" clId="{70FA5432-39BE-4F0F-86F6-33DD33591B25}" dt="2020-02-04T14:06:02.801" v="34" actId="171"/>
          <ac:spMkLst>
            <pc:docMk/>
            <pc:sldMk cId="3249139134" sldId="284"/>
            <ac:spMk id="6" creationId="{B3CDD34A-55D6-46B2-B1AC-986AC04CF78A}"/>
          </ac:spMkLst>
        </pc:spChg>
        <pc:picChg chg="add mod ord">
          <ac:chgData name="Isabelle Olsson (RF-SISU Örebro län)" userId="87b87282-76b1-490b-9c96-3efcbff55cb0" providerId="ADAL" clId="{70FA5432-39BE-4F0F-86F6-33DD33591B25}" dt="2020-02-04T14:05:43.999" v="33" actId="166"/>
          <ac:picMkLst>
            <pc:docMk/>
            <pc:sldMk cId="3249139134" sldId="284"/>
            <ac:picMk id="4" creationId="{8E47A61C-7B8E-4A92-90B4-7F7E3EF8C4C5}"/>
          </ac:picMkLst>
        </pc:picChg>
      </pc:sldChg>
      <pc:sldChg chg="addSp ord">
        <pc:chgData name="Isabelle Olsson (RF-SISU Örebro län)" userId="87b87282-76b1-490b-9c96-3efcbff55cb0" providerId="ADAL" clId="{70FA5432-39BE-4F0F-86F6-33DD33591B25}" dt="2020-02-04T14:17:41.591" v="176"/>
        <pc:sldMkLst>
          <pc:docMk/>
          <pc:sldMk cId="78061062" sldId="285"/>
        </pc:sldMkLst>
        <pc:picChg chg="add">
          <ac:chgData name="Isabelle Olsson (RF-SISU Örebro län)" userId="87b87282-76b1-490b-9c96-3efcbff55cb0" providerId="ADAL" clId="{70FA5432-39BE-4F0F-86F6-33DD33591B25}" dt="2020-02-04T14:07:06.316" v="48"/>
          <ac:picMkLst>
            <pc:docMk/>
            <pc:sldMk cId="78061062" sldId="285"/>
            <ac:picMk id="4" creationId="{785E5F61-B952-46D7-A525-247C6CC02F4F}"/>
          </ac:picMkLst>
        </pc:picChg>
      </pc:sldChg>
      <pc:sldChg chg="addSp ord">
        <pc:chgData name="Isabelle Olsson (RF-SISU Örebro län)" userId="87b87282-76b1-490b-9c96-3efcbff55cb0" providerId="ADAL" clId="{70FA5432-39BE-4F0F-86F6-33DD33591B25}" dt="2020-02-04T14:17:41.591" v="176"/>
        <pc:sldMkLst>
          <pc:docMk/>
          <pc:sldMk cId="3065311605" sldId="286"/>
        </pc:sldMkLst>
        <pc:picChg chg="add">
          <ac:chgData name="Isabelle Olsson (RF-SISU Örebro län)" userId="87b87282-76b1-490b-9c96-3efcbff55cb0" providerId="ADAL" clId="{70FA5432-39BE-4F0F-86F6-33DD33591B25}" dt="2020-02-04T14:07:21.670" v="49"/>
          <ac:picMkLst>
            <pc:docMk/>
            <pc:sldMk cId="3065311605" sldId="286"/>
            <ac:picMk id="5" creationId="{A9ED016F-4101-4056-8CDC-A94E3A234BAA}"/>
          </ac:picMkLst>
        </pc:picChg>
      </pc:sldChg>
      <pc:sldChg chg="addSp modSp ord">
        <pc:chgData name="Isabelle Olsson (RF-SISU Örebro län)" userId="87b87282-76b1-490b-9c96-3efcbff55cb0" providerId="ADAL" clId="{70FA5432-39BE-4F0F-86F6-33DD33591B25}" dt="2020-02-04T14:56:26.541" v="378" actId="20577"/>
        <pc:sldMkLst>
          <pc:docMk/>
          <pc:sldMk cId="1751663995" sldId="287"/>
        </pc:sldMkLst>
        <pc:spChg chg="mod">
          <ac:chgData name="Isabelle Olsson (RF-SISU Örebro län)" userId="87b87282-76b1-490b-9c96-3efcbff55cb0" providerId="ADAL" clId="{70FA5432-39BE-4F0F-86F6-33DD33591B25}" dt="2020-02-04T14:56:26.541" v="378" actId="20577"/>
          <ac:spMkLst>
            <pc:docMk/>
            <pc:sldMk cId="1751663995" sldId="287"/>
            <ac:spMk id="3" creationId="{96A058DD-0A75-4E5C-829F-3CB5E33E9A55}"/>
          </ac:spMkLst>
        </pc:spChg>
        <pc:spChg chg="add">
          <ac:chgData name="Isabelle Olsson (RF-SISU Örebro län)" userId="87b87282-76b1-490b-9c96-3efcbff55cb0" providerId="ADAL" clId="{70FA5432-39BE-4F0F-86F6-33DD33591B25}" dt="2020-02-04T14:06:12.338" v="35"/>
          <ac:spMkLst>
            <pc:docMk/>
            <pc:sldMk cId="1751663995" sldId="287"/>
            <ac:spMk id="4" creationId="{4598AE28-F743-45E8-82A9-9D438862341D}"/>
          </ac:spMkLst>
        </pc:spChg>
        <pc:picChg chg="add">
          <ac:chgData name="Isabelle Olsson (RF-SISU Örebro län)" userId="87b87282-76b1-490b-9c96-3efcbff55cb0" providerId="ADAL" clId="{70FA5432-39BE-4F0F-86F6-33DD33591B25}" dt="2020-02-04T14:06:12.338" v="35"/>
          <ac:picMkLst>
            <pc:docMk/>
            <pc:sldMk cId="1751663995" sldId="287"/>
            <ac:picMk id="5" creationId="{E4251713-FC2B-4BDA-8C71-4CAF50734358}"/>
          </ac:picMkLst>
        </pc:picChg>
      </pc:sldChg>
      <pc:sldChg chg="addSp modSp">
        <pc:chgData name="Isabelle Olsson (RF-SISU Örebro län)" userId="87b87282-76b1-490b-9c96-3efcbff55cb0" providerId="ADAL" clId="{70FA5432-39BE-4F0F-86F6-33DD33591B25}" dt="2020-02-04T14:17:57.479" v="177" actId="1076"/>
        <pc:sldMkLst>
          <pc:docMk/>
          <pc:sldMk cId="2202273607" sldId="288"/>
        </pc:sldMkLst>
        <pc:spChg chg="add mod">
          <ac:chgData name="Isabelle Olsson (RF-SISU Örebro län)" userId="87b87282-76b1-490b-9c96-3efcbff55cb0" providerId="ADAL" clId="{70FA5432-39BE-4F0F-86F6-33DD33591B25}" dt="2020-02-04T14:13:49.030" v="118" actId="20577"/>
          <ac:spMkLst>
            <pc:docMk/>
            <pc:sldMk cId="2202273607" sldId="288"/>
            <ac:spMk id="4" creationId="{D442DEB7-D054-4163-A4B3-FA9D80315D17}"/>
          </ac:spMkLst>
        </pc:spChg>
        <pc:picChg chg="add mod">
          <ac:chgData name="Isabelle Olsson (RF-SISU Örebro län)" userId="87b87282-76b1-490b-9c96-3efcbff55cb0" providerId="ADAL" clId="{70FA5432-39BE-4F0F-86F6-33DD33591B25}" dt="2020-02-04T14:07:01.538" v="47" actId="1076"/>
          <ac:picMkLst>
            <pc:docMk/>
            <pc:sldMk cId="2202273607" sldId="288"/>
            <ac:picMk id="3" creationId="{65D4C39A-586D-41C7-BCA1-FB4C36E4DDC5}"/>
          </ac:picMkLst>
        </pc:picChg>
        <pc:picChg chg="add mod">
          <ac:chgData name="Isabelle Olsson (RF-SISU Örebro län)" userId="87b87282-76b1-490b-9c96-3efcbff55cb0" providerId="ADAL" clId="{70FA5432-39BE-4F0F-86F6-33DD33591B25}" dt="2020-02-04T14:17:57.479" v="177" actId="1076"/>
          <ac:picMkLst>
            <pc:docMk/>
            <pc:sldMk cId="2202273607" sldId="288"/>
            <ac:picMk id="5" creationId="{48760E0C-F5C3-4707-8F1C-B8D3329F6A4A}"/>
          </ac:picMkLst>
        </pc:picChg>
      </pc:sldChg>
      <pc:sldChg chg="addSp delSp modSp add">
        <pc:chgData name="Isabelle Olsson (RF-SISU Örebro län)" userId="87b87282-76b1-490b-9c96-3efcbff55cb0" providerId="ADAL" clId="{70FA5432-39BE-4F0F-86F6-33DD33591B25}" dt="2020-02-04T14:45:05.494" v="346" actId="20577"/>
        <pc:sldMkLst>
          <pc:docMk/>
          <pc:sldMk cId="2369089318" sldId="289"/>
        </pc:sldMkLst>
        <pc:spChg chg="add mod">
          <ac:chgData name="Isabelle Olsson (RF-SISU Örebro län)" userId="87b87282-76b1-490b-9c96-3efcbff55cb0" providerId="ADAL" clId="{70FA5432-39BE-4F0F-86F6-33DD33591B25}" dt="2020-02-04T14:45:05.494" v="346" actId="20577"/>
          <ac:spMkLst>
            <pc:docMk/>
            <pc:sldMk cId="2369089318" sldId="289"/>
            <ac:spMk id="2" creationId="{A8D33A41-E1BA-4351-ADD9-96F241D86377}"/>
          </ac:spMkLst>
        </pc:spChg>
        <pc:spChg chg="add del mod">
          <ac:chgData name="Isabelle Olsson (RF-SISU Örebro län)" userId="87b87282-76b1-490b-9c96-3efcbff55cb0" providerId="ADAL" clId="{70FA5432-39BE-4F0F-86F6-33DD33591B25}" dt="2020-02-04T14:08:13.595" v="52" actId="478"/>
          <ac:spMkLst>
            <pc:docMk/>
            <pc:sldMk cId="2369089318" sldId="289"/>
            <ac:spMk id="4" creationId="{F336BF40-7B6E-471F-90AD-3312E5F8DACC}"/>
          </ac:spMkLst>
        </pc:spChg>
        <pc:spChg chg="add del mod">
          <ac:chgData name="Isabelle Olsson (RF-SISU Örebro län)" userId="87b87282-76b1-490b-9c96-3efcbff55cb0" providerId="ADAL" clId="{70FA5432-39BE-4F0F-86F6-33DD33591B25}" dt="2020-02-04T14:08:19.612" v="53" actId="478"/>
          <ac:spMkLst>
            <pc:docMk/>
            <pc:sldMk cId="2369089318" sldId="289"/>
            <ac:spMk id="5" creationId="{615F44BA-CD64-4C58-A61D-B8A9789B13BF}"/>
          </ac:spMkLst>
        </pc:spChg>
        <pc:spChg chg="add del mod">
          <ac:chgData name="Isabelle Olsson (RF-SISU Örebro län)" userId="87b87282-76b1-490b-9c96-3efcbff55cb0" providerId="ADAL" clId="{70FA5432-39BE-4F0F-86F6-33DD33591B25}" dt="2020-02-04T14:08:19.612" v="53" actId="478"/>
          <ac:spMkLst>
            <pc:docMk/>
            <pc:sldMk cId="2369089318" sldId="289"/>
            <ac:spMk id="6" creationId="{15401311-1295-41FA-98F1-800569494459}"/>
          </ac:spMkLst>
        </pc:spChg>
        <pc:spChg chg="add del mod">
          <ac:chgData name="Isabelle Olsson (RF-SISU Örebro län)" userId="87b87282-76b1-490b-9c96-3efcbff55cb0" providerId="ADAL" clId="{70FA5432-39BE-4F0F-86F6-33DD33591B25}" dt="2020-02-04T14:08:19.612" v="53" actId="478"/>
          <ac:spMkLst>
            <pc:docMk/>
            <pc:sldMk cId="2369089318" sldId="289"/>
            <ac:spMk id="7" creationId="{56CEB8B3-CCBE-4EEB-B86D-D5EF1254C04E}"/>
          </ac:spMkLst>
        </pc:spChg>
        <pc:spChg chg="add del mod">
          <ac:chgData name="Isabelle Olsson (RF-SISU Örebro län)" userId="87b87282-76b1-490b-9c96-3efcbff55cb0" providerId="ADAL" clId="{70FA5432-39BE-4F0F-86F6-33DD33591B25}" dt="2020-02-04T14:08:19.612" v="53" actId="478"/>
          <ac:spMkLst>
            <pc:docMk/>
            <pc:sldMk cId="2369089318" sldId="289"/>
            <ac:spMk id="8" creationId="{3D4EE8C5-06EB-40A4-9605-BDD2C3A85028}"/>
          </ac:spMkLst>
        </pc:spChg>
        <pc:spChg chg="add del mod">
          <ac:chgData name="Isabelle Olsson (RF-SISU Örebro län)" userId="87b87282-76b1-490b-9c96-3efcbff55cb0" providerId="ADAL" clId="{70FA5432-39BE-4F0F-86F6-33DD33591B25}" dt="2020-02-04T14:08:19.612" v="53" actId="478"/>
          <ac:spMkLst>
            <pc:docMk/>
            <pc:sldMk cId="2369089318" sldId="289"/>
            <ac:spMk id="9" creationId="{581C23E5-7F14-484F-9BE2-0850A4DFF4F0}"/>
          </ac:spMkLst>
        </pc:spChg>
      </pc:sldChg>
      <pc:sldChg chg="add ord">
        <pc:chgData name="Isabelle Olsson (RF-SISU Örebro län)" userId="87b87282-76b1-490b-9c96-3efcbff55cb0" providerId="ADAL" clId="{70FA5432-39BE-4F0F-86F6-33DD33591B25}" dt="2020-02-04T14:37:49.974" v="187"/>
        <pc:sldMkLst>
          <pc:docMk/>
          <pc:sldMk cId="1497531784" sldId="290"/>
        </pc:sldMkLst>
      </pc:sldChg>
      <pc:sldChg chg="modSp add ord">
        <pc:chgData name="Isabelle Olsson (RF-SISU Örebro län)" userId="87b87282-76b1-490b-9c96-3efcbff55cb0" providerId="ADAL" clId="{70FA5432-39BE-4F0F-86F6-33DD33591B25}" dt="2020-02-04T14:55:21.301" v="351" actId="404"/>
        <pc:sldMkLst>
          <pc:docMk/>
          <pc:sldMk cId="2504155412" sldId="291"/>
        </pc:sldMkLst>
        <pc:spChg chg="mod">
          <ac:chgData name="Isabelle Olsson (RF-SISU Örebro län)" userId="87b87282-76b1-490b-9c96-3efcbff55cb0" providerId="ADAL" clId="{70FA5432-39BE-4F0F-86F6-33DD33591B25}" dt="2020-02-04T14:55:21.301" v="351" actId="404"/>
          <ac:spMkLst>
            <pc:docMk/>
            <pc:sldMk cId="2504155412" sldId="291"/>
            <ac:spMk id="3" creationId="{96A058DD-0A75-4E5C-829F-3CB5E33E9A55}"/>
          </ac:spMkLst>
        </pc:spChg>
      </pc:sldChg>
      <pc:sldChg chg="modSp add">
        <pc:chgData name="Isabelle Olsson (RF-SISU Örebro län)" userId="87b87282-76b1-490b-9c96-3efcbff55cb0" providerId="ADAL" clId="{70FA5432-39BE-4F0F-86F6-33DD33591B25}" dt="2020-02-04T14:55:55.578" v="362" actId="20577"/>
        <pc:sldMkLst>
          <pc:docMk/>
          <pc:sldMk cId="2354529538" sldId="292"/>
        </pc:sldMkLst>
        <pc:spChg chg="mod">
          <ac:chgData name="Isabelle Olsson (RF-SISU Örebro län)" userId="87b87282-76b1-490b-9c96-3efcbff55cb0" providerId="ADAL" clId="{70FA5432-39BE-4F0F-86F6-33DD33591B25}" dt="2020-02-04T14:55:55.578" v="362" actId="20577"/>
          <ac:spMkLst>
            <pc:docMk/>
            <pc:sldMk cId="2354529538" sldId="292"/>
            <ac:spMk id="3" creationId="{96A058DD-0A75-4E5C-829F-3CB5E33E9A55}"/>
          </ac:spMkLst>
        </pc:spChg>
      </pc:sldChg>
      <pc:sldChg chg="add del ord">
        <pc:chgData name="Isabelle Olsson (RF-SISU Örebro län)" userId="87b87282-76b1-490b-9c96-3efcbff55cb0" providerId="ADAL" clId="{70FA5432-39BE-4F0F-86F6-33DD33591B25}" dt="2020-02-04T14:45:07.496" v="347" actId="2696"/>
        <pc:sldMkLst>
          <pc:docMk/>
          <pc:sldMk cId="2142677752" sldId="293"/>
        </pc:sldMkLst>
      </pc:sldChg>
      <pc:sldChg chg="modSp add ord">
        <pc:chgData name="Isabelle Olsson (RF-SISU Örebro län)" userId="87b87282-76b1-490b-9c96-3efcbff55cb0" providerId="ADAL" clId="{70FA5432-39BE-4F0F-86F6-33DD33591B25}" dt="2020-02-04T14:39:48.689" v="198" actId="20577"/>
        <pc:sldMkLst>
          <pc:docMk/>
          <pc:sldMk cId="2595220472" sldId="294"/>
        </pc:sldMkLst>
        <pc:spChg chg="mod">
          <ac:chgData name="Isabelle Olsson (RF-SISU Örebro län)" userId="87b87282-76b1-490b-9c96-3efcbff55cb0" providerId="ADAL" clId="{70FA5432-39BE-4F0F-86F6-33DD33591B25}" dt="2020-02-04T14:39:48.689" v="198" actId="20577"/>
          <ac:spMkLst>
            <pc:docMk/>
            <pc:sldMk cId="2595220472" sldId="294"/>
            <ac:spMk id="3" creationId="{96A058DD-0A75-4E5C-829F-3CB5E33E9A55}"/>
          </ac:spMkLst>
        </pc:spChg>
      </pc:sldChg>
      <pc:sldChg chg="add ord">
        <pc:chgData name="Isabelle Olsson (RF-SISU Örebro län)" userId="87b87282-76b1-490b-9c96-3efcbff55cb0" providerId="ADAL" clId="{70FA5432-39BE-4F0F-86F6-33DD33591B25}" dt="2020-02-04T14:40:27.135" v="203"/>
        <pc:sldMkLst>
          <pc:docMk/>
          <pc:sldMk cId="1723954165" sldId="295"/>
        </pc:sldMkLst>
      </pc:sldChg>
      <pc:sldChg chg="modSp add ord">
        <pc:chgData name="Isabelle Olsson (RF-SISU Örebro län)" userId="87b87282-76b1-490b-9c96-3efcbff55cb0" providerId="ADAL" clId="{70FA5432-39BE-4F0F-86F6-33DD33591B25}" dt="2020-02-04T14:42:43.090" v="249" actId="20577"/>
        <pc:sldMkLst>
          <pc:docMk/>
          <pc:sldMk cId="184426030" sldId="296"/>
        </pc:sldMkLst>
        <pc:spChg chg="mod">
          <ac:chgData name="Isabelle Olsson (RF-SISU Örebro län)" userId="87b87282-76b1-490b-9c96-3efcbff55cb0" providerId="ADAL" clId="{70FA5432-39BE-4F0F-86F6-33DD33591B25}" dt="2020-02-04T14:42:43.090" v="249" actId="20577"/>
          <ac:spMkLst>
            <pc:docMk/>
            <pc:sldMk cId="184426030" sldId="296"/>
            <ac:spMk id="3" creationId="{96A058DD-0A75-4E5C-829F-3CB5E33E9A55}"/>
          </ac:spMkLst>
        </pc:spChg>
      </pc:sldChg>
      <pc:sldChg chg="add">
        <pc:chgData name="Isabelle Olsson (RF-SISU Örebro län)" userId="87b87282-76b1-490b-9c96-3efcbff55cb0" providerId="ADAL" clId="{70FA5432-39BE-4F0F-86F6-33DD33591B25}" dt="2020-02-04T14:40:25.944" v="202"/>
        <pc:sldMkLst>
          <pc:docMk/>
          <pc:sldMk cId="1317750614" sldId="297"/>
        </pc:sldMkLst>
      </pc:sldChg>
      <pc:sldChg chg="modSp add ord">
        <pc:chgData name="Isabelle Olsson (RF-SISU Örebro län)" userId="87b87282-76b1-490b-9c96-3efcbff55cb0" providerId="ADAL" clId="{70FA5432-39BE-4F0F-86F6-33DD33591B25}" dt="2020-02-04T14:42:18.269" v="230"/>
        <pc:sldMkLst>
          <pc:docMk/>
          <pc:sldMk cId="2538187616" sldId="298"/>
        </pc:sldMkLst>
        <pc:spChg chg="mod">
          <ac:chgData name="Isabelle Olsson (RF-SISU Örebro län)" userId="87b87282-76b1-490b-9c96-3efcbff55cb0" providerId="ADAL" clId="{70FA5432-39BE-4F0F-86F6-33DD33591B25}" dt="2020-02-04T14:42:09.871" v="229" actId="14100"/>
          <ac:spMkLst>
            <pc:docMk/>
            <pc:sldMk cId="2538187616" sldId="298"/>
            <ac:spMk id="3" creationId="{96A058DD-0A75-4E5C-829F-3CB5E33E9A55}"/>
          </ac:spMkLst>
        </pc:spChg>
      </pc:sldChg>
      <pc:sldChg chg="add ord">
        <pc:chgData name="Isabelle Olsson (RF-SISU Örebro län)" userId="87b87282-76b1-490b-9c96-3efcbff55cb0" providerId="ADAL" clId="{70FA5432-39BE-4F0F-86F6-33DD33591B25}" dt="2020-02-04T14:41:45.001" v="212"/>
        <pc:sldMkLst>
          <pc:docMk/>
          <pc:sldMk cId="697088915" sldId="299"/>
        </pc:sldMkLst>
      </pc:sldChg>
      <pc:sldChg chg="modSp add ord">
        <pc:chgData name="Isabelle Olsson (RF-SISU Örebro län)" userId="87b87282-76b1-490b-9c96-3efcbff55cb0" providerId="ADAL" clId="{70FA5432-39BE-4F0F-86F6-33DD33591B25}" dt="2020-02-04T14:43:13.455" v="284" actId="14100"/>
        <pc:sldMkLst>
          <pc:docMk/>
          <pc:sldMk cId="65011179" sldId="300"/>
        </pc:sldMkLst>
        <pc:spChg chg="mod">
          <ac:chgData name="Isabelle Olsson (RF-SISU Örebro län)" userId="87b87282-76b1-490b-9c96-3efcbff55cb0" providerId="ADAL" clId="{70FA5432-39BE-4F0F-86F6-33DD33591B25}" dt="2020-02-04T14:43:13.455" v="284" actId="14100"/>
          <ac:spMkLst>
            <pc:docMk/>
            <pc:sldMk cId="65011179" sldId="300"/>
            <ac:spMk id="3" creationId="{96A058DD-0A75-4E5C-829F-3CB5E33E9A55}"/>
          </ac:spMkLst>
        </pc:spChg>
      </pc:sldChg>
      <pc:sldChg chg="modSp add">
        <pc:chgData name="Isabelle Olsson (RF-SISU Örebro län)" userId="87b87282-76b1-490b-9c96-3efcbff55cb0" providerId="ADAL" clId="{70FA5432-39BE-4F0F-86F6-33DD33591B25}" dt="2020-02-04T14:43:32.456" v="308" actId="20577"/>
        <pc:sldMkLst>
          <pc:docMk/>
          <pc:sldMk cId="1329219242" sldId="301"/>
        </pc:sldMkLst>
        <pc:spChg chg="mod">
          <ac:chgData name="Isabelle Olsson (RF-SISU Örebro län)" userId="87b87282-76b1-490b-9c96-3efcbff55cb0" providerId="ADAL" clId="{70FA5432-39BE-4F0F-86F6-33DD33591B25}" dt="2020-02-04T14:43:32.456" v="308" actId="20577"/>
          <ac:spMkLst>
            <pc:docMk/>
            <pc:sldMk cId="1329219242" sldId="301"/>
            <ac:spMk id="3" creationId="{96A058DD-0A75-4E5C-829F-3CB5E33E9A55}"/>
          </ac:spMkLst>
        </pc:spChg>
      </pc:sldChg>
      <pc:sldChg chg="add ord">
        <pc:chgData name="Isabelle Olsson (RF-SISU Örebro län)" userId="87b87282-76b1-490b-9c96-3efcbff55cb0" providerId="ADAL" clId="{70FA5432-39BE-4F0F-86F6-33DD33591B25}" dt="2020-02-04T14:44:02.170" v="310"/>
        <pc:sldMkLst>
          <pc:docMk/>
          <pc:sldMk cId="1276498561" sldId="302"/>
        </pc:sldMkLst>
      </pc:sldChg>
      <pc:sldChg chg="modSp add ord">
        <pc:chgData name="Isabelle Olsson (RF-SISU Örebro län)" userId="87b87282-76b1-490b-9c96-3efcbff55cb0" providerId="ADAL" clId="{70FA5432-39BE-4F0F-86F6-33DD33591B25}" dt="2020-02-04T14:44:29.680" v="337" actId="20577"/>
        <pc:sldMkLst>
          <pc:docMk/>
          <pc:sldMk cId="3189023832" sldId="303"/>
        </pc:sldMkLst>
        <pc:spChg chg="mod">
          <ac:chgData name="Isabelle Olsson (RF-SISU Örebro län)" userId="87b87282-76b1-490b-9c96-3efcbff55cb0" providerId="ADAL" clId="{70FA5432-39BE-4F0F-86F6-33DD33591B25}" dt="2020-02-04T14:44:29.680" v="337" actId="20577"/>
          <ac:spMkLst>
            <pc:docMk/>
            <pc:sldMk cId="3189023832" sldId="303"/>
            <ac:spMk id="4" creationId="{D442DEB7-D054-4163-A4B3-FA9D80315D17}"/>
          </ac:spMkLst>
        </pc:spChg>
      </pc:sldChg>
      <pc:sldChg chg="add ord">
        <pc:chgData name="Isabelle Olsson (RF-SISU Örebro län)" userId="87b87282-76b1-490b-9c96-3efcbff55cb0" providerId="ADAL" clId="{70FA5432-39BE-4F0F-86F6-33DD33591B25}" dt="2020-02-04T14:44:38.982" v="338"/>
        <pc:sldMkLst>
          <pc:docMk/>
          <pc:sldMk cId="405632383" sldId="304"/>
        </pc:sldMkLst>
      </pc:sldChg>
    </pc:docChg>
  </pc:docChgLst>
  <pc:docChgLst>
    <pc:chgData name="Anja Ek (RF-SISU Örebro län)" userId="8c263450-846b-449d-9865-22965254fe38" providerId="ADAL" clId="{E10879A1-2740-450F-8C0F-374CF0B567D0}"/>
    <pc:docChg chg="modSld">
      <pc:chgData name="Anja Ek (RF-SISU Örebro län)" userId="8c263450-846b-449d-9865-22965254fe38" providerId="ADAL" clId="{E10879A1-2740-450F-8C0F-374CF0B567D0}" dt="2020-01-15T09:40:56.305" v="39" actId="20577"/>
      <pc:docMkLst>
        <pc:docMk/>
      </pc:docMkLst>
      <pc:sldChg chg="modSp">
        <pc:chgData name="Anja Ek (RF-SISU Örebro län)" userId="8c263450-846b-449d-9865-22965254fe38" providerId="ADAL" clId="{E10879A1-2740-450F-8C0F-374CF0B567D0}" dt="2020-01-15T09:40:56.305" v="39" actId="20577"/>
        <pc:sldMkLst>
          <pc:docMk/>
          <pc:sldMk cId="3249139134" sldId="284"/>
        </pc:sldMkLst>
        <pc:spChg chg="mod">
          <ac:chgData name="Anja Ek (RF-SISU Örebro län)" userId="8c263450-846b-449d-9865-22965254fe38" providerId="ADAL" clId="{E10879A1-2740-450F-8C0F-374CF0B567D0}" dt="2020-01-15T09:40:56.305" v="39" actId="20577"/>
          <ac:spMkLst>
            <pc:docMk/>
            <pc:sldMk cId="3249139134" sldId="284"/>
            <ac:spMk id="3" creationId="{96A058DD-0A75-4E5C-829F-3CB5E33E9A5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2.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4.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5.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6.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7.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8.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kalkylblad7.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kalkylblad8.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kalkylblad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kalkylblad10.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kalkylblad11.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kalkylblad12.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kalkylblad13.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kalkylblad14.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OKADF12\Desktop\Egna%20arbetsdokument\Datafiler%20LOHU\Diagram%20LoHU.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OKADF12\Desktop\Egna%20arbetsdokument\Datafiler%20LOHU\Diagram%20LoHU.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kalkylblad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kalkylblad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kalkylblad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Barn i ekonomiskt utsatta hushåll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Barnfattigdom!$J$17</c:f>
              <c:strCache>
                <c:ptCount val="1"/>
                <c:pt idx="0">
                  <c:v>2011 (%)</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Barnfattigdom!$K$17:$W$17</c:f>
              <c:numCache>
                <c:formatCode>General</c:formatCode>
                <c:ptCount val="6"/>
                <c:pt idx="0">
                  <c:v>12</c:v>
                </c:pt>
                <c:pt idx="1">
                  <c:v>5.8</c:v>
                </c:pt>
                <c:pt idx="2">
                  <c:v>3.1</c:v>
                </c:pt>
                <c:pt idx="3">
                  <c:v>9.6999999999999993</c:v>
                </c:pt>
                <c:pt idx="4">
                  <c:v>8.5</c:v>
                </c:pt>
                <c:pt idx="5">
                  <c:v>7.6</c:v>
                </c:pt>
              </c:numCache>
            </c:numRef>
          </c:val>
          <c:extLst xmlns:c16r2="http://schemas.microsoft.com/office/drawing/2015/06/chart">
            <c:ext xmlns:c16="http://schemas.microsoft.com/office/drawing/2014/chart" uri="{C3380CC4-5D6E-409C-BE32-E72D297353CC}">
              <c16:uniqueId val="{00000000-3580-4117-8047-D64EDE24F280}"/>
            </c:ext>
          </c:extLst>
        </c:ser>
        <c:ser>
          <c:idx val="1"/>
          <c:order val="1"/>
          <c:tx>
            <c:strRef>
              <c:f>Barnfattigdom!$J$18</c:f>
              <c:strCache>
                <c:ptCount val="1"/>
                <c:pt idx="0">
                  <c:v>2016 (%)</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Barnfattigdom!$K$18:$W$18</c:f>
              <c:numCache>
                <c:formatCode>General</c:formatCode>
                <c:ptCount val="6"/>
                <c:pt idx="0">
                  <c:v>10.8</c:v>
                </c:pt>
                <c:pt idx="1">
                  <c:v>3.4</c:v>
                </c:pt>
                <c:pt idx="2">
                  <c:v>8.6999999999999993</c:v>
                </c:pt>
                <c:pt idx="3">
                  <c:v>5.9</c:v>
                </c:pt>
                <c:pt idx="4">
                  <c:v>7.1</c:v>
                </c:pt>
                <c:pt idx="5">
                  <c:v>6.3</c:v>
                </c:pt>
              </c:numCache>
            </c:numRef>
          </c:val>
          <c:extLst xmlns:c16r2="http://schemas.microsoft.com/office/drawing/2015/06/chart">
            <c:ext xmlns:c16="http://schemas.microsoft.com/office/drawing/2014/chart" uri="{C3380CC4-5D6E-409C-BE32-E72D297353CC}">
              <c16:uniqueId val="{00000001-3580-4117-8047-D64EDE24F280}"/>
            </c:ext>
          </c:extLst>
        </c:ser>
        <c:dLbls>
          <c:dLblPos val="outEnd"/>
          <c:showLegendKey val="0"/>
          <c:showVal val="1"/>
          <c:showCatName val="0"/>
          <c:showSerName val="0"/>
          <c:showPercent val="0"/>
          <c:showBubbleSize val="0"/>
        </c:dLbls>
        <c:gapWidth val="219"/>
        <c:overlap val="-27"/>
        <c:axId val="803288872"/>
        <c:axId val="803292008"/>
      </c:barChart>
      <c:catAx>
        <c:axId val="80328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292008"/>
        <c:crosses val="autoZero"/>
        <c:auto val="1"/>
        <c:lblAlgn val="ctr"/>
        <c:lblOffset val="100"/>
        <c:noMultiLvlLbl val="0"/>
      </c:catAx>
      <c:valAx>
        <c:axId val="80329200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288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hälsa 30-69 år - 2004-2017 - Totalt (södra länsdelen)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(30-69)'!$A$36</c:f>
              <c:strCache>
                <c:ptCount val="1"/>
                <c:pt idx="0">
                  <c:v>Askersunds kommun</c:v>
                </c:pt>
              </c:strCache>
            </c:strRef>
          </c:tx>
          <c:spPr>
            <a:ln w="28575" cap="rnd">
              <a:solidFill>
                <a:schemeClr val="accent1"/>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(30-69)'!$B$36:$E$36</c:f>
              <c:numCache>
                <c:formatCode>0</c:formatCode>
                <c:ptCount val="4"/>
                <c:pt idx="0">
                  <c:v>69.696332285163294</c:v>
                </c:pt>
                <c:pt idx="1">
                  <c:v>70.5783849851708</c:v>
                </c:pt>
                <c:pt idx="2">
                  <c:v>71.382764831903827</c:v>
                </c:pt>
                <c:pt idx="3">
                  <c:v>66.445549382590556</c:v>
                </c:pt>
              </c:numCache>
            </c:numRef>
          </c:val>
          <c:smooth val="0"/>
          <c:extLst xmlns:c16r2="http://schemas.microsoft.com/office/drawing/2015/06/chart">
            <c:ext xmlns:c16="http://schemas.microsoft.com/office/drawing/2014/chart" uri="{C3380CC4-5D6E-409C-BE32-E72D297353CC}">
              <c16:uniqueId val="{00000000-6928-4FDB-92F5-34871114AC10}"/>
            </c:ext>
          </c:extLst>
        </c:ser>
        <c:ser>
          <c:idx val="1"/>
          <c:order val="1"/>
          <c:tx>
            <c:strRef>
              <c:f>'Dia_allmän hälsa (30-69)'!$A$37</c:f>
              <c:strCache>
                <c:ptCount val="1"/>
                <c:pt idx="0">
                  <c:v>Hallsberg kommun</c:v>
                </c:pt>
              </c:strCache>
            </c:strRef>
          </c:tx>
          <c:spPr>
            <a:ln w="28575" cap="rnd">
              <a:solidFill>
                <a:schemeClr val="accent2"/>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(30-69)'!$B$37:$E$37</c:f>
              <c:numCache>
                <c:formatCode>0</c:formatCode>
                <c:ptCount val="4"/>
                <c:pt idx="0">
                  <c:v>72.107587806518779</c:v>
                </c:pt>
                <c:pt idx="1">
                  <c:v>68.703357962859499</c:v>
                </c:pt>
                <c:pt idx="2">
                  <c:v>70.16189897363077</c:v>
                </c:pt>
                <c:pt idx="3">
                  <c:v>73.945538010272202</c:v>
                </c:pt>
              </c:numCache>
            </c:numRef>
          </c:val>
          <c:smooth val="0"/>
          <c:extLst xmlns:c16r2="http://schemas.microsoft.com/office/drawing/2015/06/chart">
            <c:ext xmlns:c16="http://schemas.microsoft.com/office/drawing/2014/chart" uri="{C3380CC4-5D6E-409C-BE32-E72D297353CC}">
              <c16:uniqueId val="{00000001-6928-4FDB-92F5-34871114AC10}"/>
            </c:ext>
          </c:extLst>
        </c:ser>
        <c:ser>
          <c:idx val="2"/>
          <c:order val="2"/>
          <c:tx>
            <c:strRef>
              <c:f>'Dia_allmän hälsa (30-69)'!$A$38</c:f>
              <c:strCache>
                <c:ptCount val="1"/>
                <c:pt idx="0">
                  <c:v>Kumla kommun</c:v>
                </c:pt>
              </c:strCache>
            </c:strRef>
          </c:tx>
          <c:spPr>
            <a:ln w="28575" cap="rnd">
              <a:solidFill>
                <a:schemeClr val="accent3"/>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(30-69)'!$B$38:$E$38</c:f>
              <c:numCache>
                <c:formatCode>0</c:formatCode>
                <c:ptCount val="4"/>
                <c:pt idx="0">
                  <c:v>70.55121895484595</c:v>
                </c:pt>
                <c:pt idx="1">
                  <c:v>73.459776190097756</c:v>
                </c:pt>
                <c:pt idx="2">
                  <c:v>69.499435856614483</c:v>
                </c:pt>
                <c:pt idx="3">
                  <c:v>69.979482092726428</c:v>
                </c:pt>
              </c:numCache>
            </c:numRef>
          </c:val>
          <c:smooth val="0"/>
          <c:extLst xmlns:c16r2="http://schemas.microsoft.com/office/drawing/2015/06/chart">
            <c:ext xmlns:c16="http://schemas.microsoft.com/office/drawing/2014/chart" uri="{C3380CC4-5D6E-409C-BE32-E72D297353CC}">
              <c16:uniqueId val="{00000002-6928-4FDB-92F5-34871114AC10}"/>
            </c:ext>
          </c:extLst>
        </c:ser>
        <c:ser>
          <c:idx val="3"/>
          <c:order val="3"/>
          <c:tx>
            <c:strRef>
              <c:f>'Dia_allmän hälsa (30-69)'!$A$39</c:f>
              <c:strCache>
                <c:ptCount val="1"/>
                <c:pt idx="0">
                  <c:v>Laxå kommun</c:v>
                </c:pt>
              </c:strCache>
            </c:strRef>
          </c:tx>
          <c:spPr>
            <a:ln w="28575" cap="rnd">
              <a:solidFill>
                <a:schemeClr val="accent4"/>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(30-69)'!$B$39:$E$39</c:f>
              <c:numCache>
                <c:formatCode>0</c:formatCode>
                <c:ptCount val="4"/>
                <c:pt idx="0">
                  <c:v>68.321934898778935</c:v>
                </c:pt>
                <c:pt idx="1">
                  <c:v>64.072877098378385</c:v>
                </c:pt>
                <c:pt idx="2">
                  <c:v>63.895991726537495</c:v>
                </c:pt>
                <c:pt idx="3">
                  <c:v>71.306371189058609</c:v>
                </c:pt>
              </c:numCache>
            </c:numRef>
          </c:val>
          <c:smooth val="0"/>
          <c:extLst xmlns:c16r2="http://schemas.microsoft.com/office/drawing/2015/06/chart">
            <c:ext xmlns:c16="http://schemas.microsoft.com/office/drawing/2014/chart" uri="{C3380CC4-5D6E-409C-BE32-E72D297353CC}">
              <c16:uniqueId val="{00000003-6928-4FDB-92F5-34871114AC10}"/>
            </c:ext>
          </c:extLst>
        </c:ser>
        <c:ser>
          <c:idx val="4"/>
          <c:order val="4"/>
          <c:tx>
            <c:strRef>
              <c:f>'Dia_allmän hälsa (30-69)'!$A$40</c:f>
              <c:strCache>
                <c:ptCount val="1"/>
                <c:pt idx="0">
                  <c:v>Lekebergs kommun</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(30-69)'!$B$35:$E$35</c:f>
              <c:numCache>
                <c:formatCode>General</c:formatCode>
                <c:ptCount val="4"/>
                <c:pt idx="0">
                  <c:v>2004</c:v>
                </c:pt>
                <c:pt idx="1">
                  <c:v>2008</c:v>
                </c:pt>
                <c:pt idx="2">
                  <c:v>2012</c:v>
                </c:pt>
                <c:pt idx="3">
                  <c:v>2017</c:v>
                </c:pt>
              </c:numCache>
            </c:numRef>
          </c:cat>
          <c:val>
            <c:numRef>
              <c:f>'Dia_allmän hälsa (30-69)'!$B$40:$E$40</c:f>
              <c:numCache>
                <c:formatCode>0</c:formatCode>
                <c:ptCount val="4"/>
                <c:pt idx="0">
                  <c:v>70.94180416349522</c:v>
                </c:pt>
                <c:pt idx="1">
                  <c:v>70.319756207025534</c:v>
                </c:pt>
                <c:pt idx="2">
                  <c:v>68.825923036123001</c:v>
                </c:pt>
                <c:pt idx="3">
                  <c:v>71.947644201057571</c:v>
                </c:pt>
              </c:numCache>
            </c:numRef>
          </c:val>
          <c:smooth val="0"/>
          <c:extLst xmlns:c16r2="http://schemas.microsoft.com/office/drawing/2015/06/chart">
            <c:ext xmlns:c16="http://schemas.microsoft.com/office/drawing/2014/chart" uri="{C3380CC4-5D6E-409C-BE32-E72D297353CC}">
              <c16:uniqueId val="{00000004-6928-4FDB-92F5-34871114AC10}"/>
            </c:ext>
          </c:extLst>
        </c:ser>
        <c:ser>
          <c:idx val="5"/>
          <c:order val="5"/>
          <c:tx>
            <c:strRef>
              <c:f>'Dia_allmän hälsa (30-69)'!$A$41</c:f>
              <c:strCache>
                <c:ptCount val="1"/>
                <c:pt idx="0">
                  <c:v>Länet totalt</c:v>
                </c:pt>
              </c:strCache>
            </c:strRef>
          </c:tx>
          <c:spPr>
            <a:ln w="28575" cap="rnd">
              <a:solidFill>
                <a:schemeClr val="accent6"/>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(30-69)'!$B$41:$E$41</c:f>
              <c:numCache>
                <c:formatCode>0</c:formatCode>
                <c:ptCount val="4"/>
                <c:pt idx="0">
                  <c:v>71</c:v>
                </c:pt>
                <c:pt idx="1">
                  <c:v>73</c:v>
                </c:pt>
                <c:pt idx="2">
                  <c:v>72</c:v>
                </c:pt>
                <c:pt idx="3">
                  <c:v>71</c:v>
                </c:pt>
              </c:numCache>
            </c:numRef>
          </c:val>
          <c:smooth val="0"/>
          <c:extLst xmlns:c16r2="http://schemas.microsoft.com/office/drawing/2015/06/chart">
            <c:ext xmlns:c16="http://schemas.microsoft.com/office/drawing/2014/chart" uri="{C3380CC4-5D6E-409C-BE32-E72D297353CC}">
              <c16:uniqueId val="{00000005-6928-4FDB-92F5-34871114AC10}"/>
            </c:ext>
          </c:extLst>
        </c:ser>
        <c:dLbls>
          <c:showLegendKey val="0"/>
          <c:showVal val="0"/>
          <c:showCatName val="0"/>
          <c:showSerName val="0"/>
          <c:showPercent val="0"/>
          <c:showBubbleSize val="0"/>
        </c:dLbls>
        <c:smooth val="0"/>
        <c:axId val="798763312"/>
        <c:axId val="798763704"/>
      </c:lineChart>
      <c:catAx>
        <c:axId val="7987633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98763704"/>
        <c:crosses val="autoZero"/>
        <c:auto val="1"/>
        <c:lblAlgn val="ctr"/>
        <c:lblOffset val="100"/>
        <c:noMultiLvlLbl val="0"/>
      </c:catAx>
      <c:valAx>
        <c:axId val="798763704"/>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98763312"/>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sv-SE"/>
              <a:t>Andel med övervikt/fetma 30-69 år - 2004-2017 - Totalt </a:t>
            </a:r>
          </a:p>
        </c:rich>
      </c:tx>
      <c:layout>
        <c:manualLayout>
          <c:xMode val="edge"/>
          <c:yMode val="edge"/>
          <c:x val="0.21364284504032685"/>
          <c:y val="1.6399751033700841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'Dia_bmi (30-69)'!$A$36</c:f>
              <c:strCache>
                <c:ptCount val="1"/>
                <c:pt idx="0">
                  <c:v>Askersunds kommun</c:v>
                </c:pt>
              </c:strCache>
            </c:strRef>
          </c:tx>
          <c:spPr>
            <a:ln w="28575" cap="rnd">
              <a:solidFill>
                <a:schemeClr val="accent1"/>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(30-69)'!$B$36:$E$36</c:f>
              <c:numCache>
                <c:formatCode>0</c:formatCode>
                <c:ptCount val="4"/>
                <c:pt idx="0">
                  <c:v>59.189301471204644</c:v>
                </c:pt>
                <c:pt idx="1">
                  <c:v>60.947621656971762</c:v>
                </c:pt>
                <c:pt idx="2">
                  <c:v>61.54470750064408</c:v>
                </c:pt>
                <c:pt idx="3">
                  <c:v>61.430158997400099</c:v>
                </c:pt>
              </c:numCache>
            </c:numRef>
          </c:val>
          <c:smooth val="0"/>
          <c:extLst xmlns:c16r2="http://schemas.microsoft.com/office/drawing/2015/06/chart">
            <c:ext xmlns:c16="http://schemas.microsoft.com/office/drawing/2014/chart" uri="{C3380CC4-5D6E-409C-BE32-E72D297353CC}">
              <c16:uniqueId val="{00000000-70AF-44FE-8A00-BF01347729B5}"/>
            </c:ext>
          </c:extLst>
        </c:ser>
        <c:ser>
          <c:idx val="1"/>
          <c:order val="1"/>
          <c:tx>
            <c:strRef>
              <c:f>'Dia_bmi (30-69)'!$A$37</c:f>
              <c:strCache>
                <c:ptCount val="1"/>
                <c:pt idx="0">
                  <c:v>Hallsberg kommun</c:v>
                </c:pt>
              </c:strCache>
            </c:strRef>
          </c:tx>
          <c:spPr>
            <a:ln w="28575" cap="rnd">
              <a:solidFill>
                <a:schemeClr val="accent2"/>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(30-69)'!$B$37:$E$37</c:f>
              <c:numCache>
                <c:formatCode>0</c:formatCode>
                <c:ptCount val="4"/>
                <c:pt idx="0">
                  <c:v>61.726493335044985</c:v>
                </c:pt>
                <c:pt idx="1">
                  <c:v>64.402106413779975</c:v>
                </c:pt>
                <c:pt idx="2">
                  <c:v>68.632502439504776</c:v>
                </c:pt>
                <c:pt idx="3">
                  <c:v>65.994280680638866</c:v>
                </c:pt>
              </c:numCache>
            </c:numRef>
          </c:val>
          <c:smooth val="0"/>
          <c:extLst xmlns:c16r2="http://schemas.microsoft.com/office/drawing/2015/06/chart">
            <c:ext xmlns:c16="http://schemas.microsoft.com/office/drawing/2014/chart" uri="{C3380CC4-5D6E-409C-BE32-E72D297353CC}">
              <c16:uniqueId val="{00000001-70AF-44FE-8A00-BF01347729B5}"/>
            </c:ext>
          </c:extLst>
        </c:ser>
        <c:ser>
          <c:idx val="2"/>
          <c:order val="2"/>
          <c:tx>
            <c:strRef>
              <c:f>'Dia_bmi (30-69)'!$A$38</c:f>
              <c:strCache>
                <c:ptCount val="1"/>
                <c:pt idx="0">
                  <c:v>Kumla kommun</c:v>
                </c:pt>
              </c:strCache>
            </c:strRef>
          </c:tx>
          <c:spPr>
            <a:ln w="28575" cap="rnd">
              <a:solidFill>
                <a:schemeClr val="accent3"/>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(30-69)'!$B$38:$E$38</c:f>
              <c:numCache>
                <c:formatCode>0</c:formatCode>
                <c:ptCount val="4"/>
                <c:pt idx="0">
                  <c:v>57.579320096836561</c:v>
                </c:pt>
                <c:pt idx="1">
                  <c:v>56.325611589841841</c:v>
                </c:pt>
                <c:pt idx="2">
                  <c:v>62.240623456512104</c:v>
                </c:pt>
                <c:pt idx="3">
                  <c:v>59.62371636742931</c:v>
                </c:pt>
              </c:numCache>
            </c:numRef>
          </c:val>
          <c:smooth val="0"/>
          <c:extLst xmlns:c16r2="http://schemas.microsoft.com/office/drawing/2015/06/chart">
            <c:ext xmlns:c16="http://schemas.microsoft.com/office/drawing/2014/chart" uri="{C3380CC4-5D6E-409C-BE32-E72D297353CC}">
              <c16:uniqueId val="{00000002-70AF-44FE-8A00-BF01347729B5}"/>
            </c:ext>
          </c:extLst>
        </c:ser>
        <c:ser>
          <c:idx val="3"/>
          <c:order val="3"/>
          <c:tx>
            <c:strRef>
              <c:f>'Dia_bmi (30-69)'!$A$39</c:f>
              <c:strCache>
                <c:ptCount val="1"/>
                <c:pt idx="0">
                  <c:v>Laxå kommun</c:v>
                </c:pt>
              </c:strCache>
            </c:strRef>
          </c:tx>
          <c:spPr>
            <a:ln w="28575" cap="rnd">
              <a:solidFill>
                <a:schemeClr val="accent4"/>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(30-69)'!$B$39:$E$39</c:f>
              <c:numCache>
                <c:formatCode>0</c:formatCode>
                <c:ptCount val="4"/>
                <c:pt idx="0">
                  <c:v>59.855027161503962</c:v>
                </c:pt>
                <c:pt idx="1">
                  <c:v>63.966904984936178</c:v>
                </c:pt>
                <c:pt idx="2">
                  <c:v>63.486608028719125</c:v>
                </c:pt>
                <c:pt idx="3">
                  <c:v>69.856630410526762</c:v>
                </c:pt>
              </c:numCache>
            </c:numRef>
          </c:val>
          <c:smooth val="0"/>
          <c:extLst xmlns:c16r2="http://schemas.microsoft.com/office/drawing/2015/06/chart">
            <c:ext xmlns:c16="http://schemas.microsoft.com/office/drawing/2014/chart" uri="{C3380CC4-5D6E-409C-BE32-E72D297353CC}">
              <c16:uniqueId val="{00000003-70AF-44FE-8A00-BF01347729B5}"/>
            </c:ext>
          </c:extLst>
        </c:ser>
        <c:ser>
          <c:idx val="4"/>
          <c:order val="4"/>
          <c:tx>
            <c:strRef>
              <c:f>'Dia_bmi (30-69)'!$A$40</c:f>
              <c:strCache>
                <c:ptCount val="1"/>
                <c:pt idx="0">
                  <c:v>Lekebergs kommun</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'Dia_bmi (30-69)'!$B$35:$E$35</c:f>
              <c:numCache>
                <c:formatCode>General</c:formatCode>
                <c:ptCount val="4"/>
                <c:pt idx="0">
                  <c:v>2004</c:v>
                </c:pt>
                <c:pt idx="1">
                  <c:v>2008</c:v>
                </c:pt>
                <c:pt idx="2">
                  <c:v>2012</c:v>
                </c:pt>
                <c:pt idx="3">
                  <c:v>2017</c:v>
                </c:pt>
              </c:numCache>
            </c:numRef>
          </c:cat>
          <c:val>
            <c:numRef>
              <c:f>'Dia_bmi (30-69)'!$B$40:$E$40</c:f>
              <c:numCache>
                <c:formatCode>0</c:formatCode>
                <c:ptCount val="4"/>
                <c:pt idx="0">
                  <c:v>57.720022672246529</c:v>
                </c:pt>
                <c:pt idx="1">
                  <c:v>62.728175199561719</c:v>
                </c:pt>
                <c:pt idx="2">
                  <c:v>57.741039671454352</c:v>
                </c:pt>
                <c:pt idx="3">
                  <c:v>62.134901034750868</c:v>
                </c:pt>
              </c:numCache>
            </c:numRef>
          </c:val>
          <c:smooth val="0"/>
          <c:extLst xmlns:c16r2="http://schemas.microsoft.com/office/drawing/2015/06/chart">
            <c:ext xmlns:c16="http://schemas.microsoft.com/office/drawing/2014/chart" uri="{C3380CC4-5D6E-409C-BE32-E72D297353CC}">
              <c16:uniqueId val="{00000004-70AF-44FE-8A00-BF01347729B5}"/>
            </c:ext>
          </c:extLst>
        </c:ser>
        <c:dLbls>
          <c:showLegendKey val="0"/>
          <c:showVal val="0"/>
          <c:showCatName val="0"/>
          <c:showSerName val="0"/>
          <c:showPercent val="0"/>
          <c:showBubbleSize val="0"/>
        </c:dLbls>
        <c:smooth val="0"/>
        <c:axId val="798765272"/>
        <c:axId val="544063760"/>
      </c:lineChart>
      <c:catAx>
        <c:axId val="79876527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44063760"/>
        <c:crosses val="autoZero"/>
        <c:auto val="1"/>
        <c:lblAlgn val="ctr"/>
        <c:lblOffset val="100"/>
        <c:noMultiLvlLbl val="0"/>
      </c:catAx>
      <c:valAx>
        <c:axId val="544063760"/>
        <c:scaling>
          <c:orientation val="minMax"/>
          <c:max val="75"/>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798765272"/>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600"/>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Lekeberg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vuxna'!$AA$33</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vuxna'!$Z$34:$Z$35</c:f>
              <c:strCache>
                <c:ptCount val="2"/>
                <c:pt idx="0">
                  <c:v>30-49 år</c:v>
                </c:pt>
                <c:pt idx="1">
                  <c:v>50-69 år</c:v>
                </c:pt>
              </c:strCache>
            </c:strRef>
          </c:cat>
          <c:val>
            <c:numRef>
              <c:f>'Dia fys vuxna'!$AA$34:$AA$35</c:f>
              <c:numCache>
                <c:formatCode>General</c:formatCode>
                <c:ptCount val="2"/>
                <c:pt idx="0">
                  <c:v>56</c:v>
                </c:pt>
                <c:pt idx="1">
                  <c:v>63</c:v>
                </c:pt>
              </c:numCache>
            </c:numRef>
          </c:val>
          <c:extLst xmlns:c16r2="http://schemas.microsoft.com/office/drawing/2015/06/chart">
            <c:ext xmlns:c16="http://schemas.microsoft.com/office/drawing/2014/chart" uri="{C3380CC4-5D6E-409C-BE32-E72D297353CC}">
              <c16:uniqueId val="{00000000-4E76-45C7-8CA6-AAEB7FF81552}"/>
            </c:ext>
          </c:extLst>
        </c:ser>
        <c:ser>
          <c:idx val="1"/>
          <c:order val="1"/>
          <c:tx>
            <c:strRef>
              <c:f>'Dia fys vuxna'!$AB$33</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vuxna'!$Z$34:$Z$35</c:f>
              <c:strCache>
                <c:ptCount val="2"/>
                <c:pt idx="0">
                  <c:v>30-49 år</c:v>
                </c:pt>
                <c:pt idx="1">
                  <c:v>50-69 år</c:v>
                </c:pt>
              </c:strCache>
            </c:strRef>
          </c:cat>
          <c:val>
            <c:numRef>
              <c:f>'Dia fys vuxna'!$AB$34:$AB$35</c:f>
              <c:numCache>
                <c:formatCode>General</c:formatCode>
                <c:ptCount val="2"/>
                <c:pt idx="0">
                  <c:v>51</c:v>
                </c:pt>
                <c:pt idx="1">
                  <c:v>61</c:v>
                </c:pt>
              </c:numCache>
            </c:numRef>
          </c:val>
          <c:extLst xmlns:c16r2="http://schemas.microsoft.com/office/drawing/2015/06/chart">
            <c:ext xmlns:c16="http://schemas.microsoft.com/office/drawing/2014/chart" uri="{C3380CC4-5D6E-409C-BE32-E72D297353CC}">
              <c16:uniqueId val="{00000001-4E76-45C7-8CA6-AAEB7FF81552}"/>
            </c:ext>
          </c:extLst>
        </c:ser>
        <c:dLbls>
          <c:dLblPos val="outEnd"/>
          <c:showLegendKey val="0"/>
          <c:showVal val="1"/>
          <c:showCatName val="0"/>
          <c:showSerName val="0"/>
          <c:showPercent val="0"/>
          <c:showBubbleSize val="0"/>
        </c:dLbls>
        <c:gapWidth val="219"/>
        <c:overlap val="-27"/>
        <c:axId val="544064152"/>
        <c:axId val="544066896"/>
      </c:barChart>
      <c:catAx>
        <c:axId val="5440641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44066896"/>
        <c:crosses val="autoZero"/>
        <c:auto val="1"/>
        <c:lblAlgn val="ctr"/>
        <c:lblOffset val="100"/>
        <c:noMultiLvlLbl val="0"/>
      </c:catAx>
      <c:valAx>
        <c:axId val="54406689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44064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a:effectLst/>
              </a:rPr>
              <a:t>Andel i Lekeberg kommun som sitter 10 timmar eller mer ett normalt dygn (2017) </a:t>
            </a:r>
            <a:endParaRPr lang="sv-SE"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vux'!$AB$60</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vux'!$AA$61:$AA$62</c:f>
              <c:strCache>
                <c:ptCount val="2"/>
                <c:pt idx="0">
                  <c:v>30-49 år</c:v>
                </c:pt>
                <c:pt idx="1">
                  <c:v>50-69 år</c:v>
                </c:pt>
              </c:strCache>
            </c:strRef>
          </c:cat>
          <c:val>
            <c:numRef>
              <c:f>'Dia still vux'!$AB$61:$AB$62</c:f>
              <c:numCache>
                <c:formatCode>General</c:formatCode>
                <c:ptCount val="2"/>
                <c:pt idx="0">
                  <c:v>16</c:v>
                </c:pt>
                <c:pt idx="1">
                  <c:v>6</c:v>
                </c:pt>
              </c:numCache>
            </c:numRef>
          </c:val>
          <c:extLst xmlns:c16r2="http://schemas.microsoft.com/office/drawing/2015/06/chart">
            <c:ext xmlns:c16="http://schemas.microsoft.com/office/drawing/2014/chart" uri="{C3380CC4-5D6E-409C-BE32-E72D297353CC}">
              <c16:uniqueId val="{00000000-1BCF-498B-B72C-04D488AF8953}"/>
            </c:ext>
          </c:extLst>
        </c:ser>
        <c:ser>
          <c:idx val="1"/>
          <c:order val="1"/>
          <c:tx>
            <c:strRef>
              <c:f>'Dia still vux'!$AC$60</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vux'!$AA$61:$AA$62</c:f>
              <c:strCache>
                <c:ptCount val="2"/>
                <c:pt idx="0">
                  <c:v>30-49 år</c:v>
                </c:pt>
                <c:pt idx="1">
                  <c:v>50-69 år</c:v>
                </c:pt>
              </c:strCache>
            </c:strRef>
          </c:cat>
          <c:val>
            <c:numRef>
              <c:f>'Dia still vux'!$AC$61:$AC$62</c:f>
              <c:numCache>
                <c:formatCode>General</c:formatCode>
                <c:ptCount val="2"/>
                <c:pt idx="0">
                  <c:v>14</c:v>
                </c:pt>
                <c:pt idx="1">
                  <c:v>8</c:v>
                </c:pt>
              </c:numCache>
            </c:numRef>
          </c:val>
          <c:extLst xmlns:c16r2="http://schemas.microsoft.com/office/drawing/2015/06/chart">
            <c:ext xmlns:c16="http://schemas.microsoft.com/office/drawing/2014/chart" uri="{C3380CC4-5D6E-409C-BE32-E72D297353CC}">
              <c16:uniqueId val="{00000001-1BCF-498B-B72C-04D488AF8953}"/>
            </c:ext>
          </c:extLst>
        </c:ser>
        <c:dLbls>
          <c:dLblPos val="outEnd"/>
          <c:showLegendKey val="0"/>
          <c:showVal val="1"/>
          <c:showCatName val="0"/>
          <c:showSerName val="0"/>
          <c:showPercent val="0"/>
          <c:showBubbleSize val="0"/>
        </c:dLbls>
        <c:gapWidth val="219"/>
        <c:overlap val="-27"/>
        <c:axId val="544065328"/>
        <c:axId val="544064936"/>
      </c:barChart>
      <c:catAx>
        <c:axId val="54406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44064936"/>
        <c:crosses val="autoZero"/>
        <c:auto val="1"/>
        <c:lblAlgn val="ctr"/>
        <c:lblOffset val="100"/>
        <c:noMultiLvlLbl val="0"/>
      </c:catAx>
      <c:valAx>
        <c:axId val="544064936"/>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44065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eller mycket god hälsa 70-84 år - Totalt</a:t>
            </a:r>
            <a:r>
              <a:rPr lang="sv-SE" baseline="0"/>
              <a:t> (södra länsdelen)</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(70-84)'!$A$35</c:f>
              <c:strCache>
                <c:ptCount val="1"/>
                <c:pt idx="0">
                  <c:v>Askersunds kommun</c:v>
                </c:pt>
              </c:strCache>
            </c:strRef>
          </c:tx>
          <c:spPr>
            <a:ln w="28575" cap="rnd">
              <a:solidFill>
                <a:schemeClr val="accent1"/>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(70-84)'!$B$35:$E$35</c:f>
              <c:numCache>
                <c:formatCode>0</c:formatCode>
                <c:ptCount val="4"/>
                <c:pt idx="0">
                  <c:v>49.603532572224246</c:v>
                </c:pt>
                <c:pt idx="1">
                  <c:v>44.594623379595042</c:v>
                </c:pt>
                <c:pt idx="2">
                  <c:v>43.999820164043193</c:v>
                </c:pt>
                <c:pt idx="3">
                  <c:v>60.636805611209567</c:v>
                </c:pt>
              </c:numCache>
            </c:numRef>
          </c:val>
          <c:smooth val="0"/>
          <c:extLst xmlns:c16r2="http://schemas.microsoft.com/office/drawing/2015/06/chart">
            <c:ext xmlns:c16="http://schemas.microsoft.com/office/drawing/2014/chart" uri="{C3380CC4-5D6E-409C-BE32-E72D297353CC}">
              <c16:uniqueId val="{00000000-9ECA-4B0F-868B-6352A87925AD}"/>
            </c:ext>
          </c:extLst>
        </c:ser>
        <c:ser>
          <c:idx val="1"/>
          <c:order val="1"/>
          <c:tx>
            <c:strRef>
              <c:f>'Dia_allmän hälsa (70-84)'!$A$36</c:f>
              <c:strCache>
                <c:ptCount val="1"/>
                <c:pt idx="0">
                  <c:v>Hallsberg kommun</c:v>
                </c:pt>
              </c:strCache>
            </c:strRef>
          </c:tx>
          <c:spPr>
            <a:ln w="28575" cap="rnd">
              <a:solidFill>
                <a:schemeClr val="accent2"/>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(70-84)'!$B$36:$E$36</c:f>
              <c:numCache>
                <c:formatCode>0</c:formatCode>
                <c:ptCount val="4"/>
                <c:pt idx="0">
                  <c:v>54.274319760036363</c:v>
                </c:pt>
                <c:pt idx="1">
                  <c:v>45.631095124371676</c:v>
                </c:pt>
                <c:pt idx="2">
                  <c:v>54.013503971320411</c:v>
                </c:pt>
                <c:pt idx="3">
                  <c:v>58.807024885171543</c:v>
                </c:pt>
              </c:numCache>
            </c:numRef>
          </c:val>
          <c:smooth val="0"/>
          <c:extLst xmlns:c16r2="http://schemas.microsoft.com/office/drawing/2015/06/chart">
            <c:ext xmlns:c16="http://schemas.microsoft.com/office/drawing/2014/chart" uri="{C3380CC4-5D6E-409C-BE32-E72D297353CC}">
              <c16:uniqueId val="{00000001-9ECA-4B0F-868B-6352A87925AD}"/>
            </c:ext>
          </c:extLst>
        </c:ser>
        <c:ser>
          <c:idx val="2"/>
          <c:order val="2"/>
          <c:tx>
            <c:strRef>
              <c:f>'Dia_allmän hälsa (70-84)'!$A$37</c:f>
              <c:strCache>
                <c:ptCount val="1"/>
                <c:pt idx="0">
                  <c:v>Kumla kommun</c:v>
                </c:pt>
              </c:strCache>
            </c:strRef>
          </c:tx>
          <c:spPr>
            <a:ln w="28575" cap="rnd">
              <a:solidFill>
                <a:schemeClr val="accent3"/>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(70-84)'!$B$37:$E$37</c:f>
              <c:numCache>
                <c:formatCode>0</c:formatCode>
                <c:ptCount val="4"/>
                <c:pt idx="0">
                  <c:v>49.436561348303329</c:v>
                </c:pt>
                <c:pt idx="1">
                  <c:v>48.860603763973302</c:v>
                </c:pt>
                <c:pt idx="2">
                  <c:v>50.27197046254561</c:v>
                </c:pt>
                <c:pt idx="3">
                  <c:v>61.477519429677997</c:v>
                </c:pt>
              </c:numCache>
            </c:numRef>
          </c:val>
          <c:smooth val="0"/>
          <c:extLst xmlns:c16r2="http://schemas.microsoft.com/office/drawing/2015/06/chart">
            <c:ext xmlns:c16="http://schemas.microsoft.com/office/drawing/2014/chart" uri="{C3380CC4-5D6E-409C-BE32-E72D297353CC}">
              <c16:uniqueId val="{00000002-9ECA-4B0F-868B-6352A87925AD}"/>
            </c:ext>
          </c:extLst>
        </c:ser>
        <c:ser>
          <c:idx val="3"/>
          <c:order val="3"/>
          <c:tx>
            <c:strRef>
              <c:f>'Dia_allmän hälsa (70-84)'!$A$38</c:f>
              <c:strCache>
                <c:ptCount val="1"/>
                <c:pt idx="0">
                  <c:v>Laxå kommun</c:v>
                </c:pt>
              </c:strCache>
            </c:strRef>
          </c:tx>
          <c:spPr>
            <a:ln w="28575" cap="rnd">
              <a:solidFill>
                <a:schemeClr val="accent4"/>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(70-84)'!$B$38:$E$38</c:f>
              <c:numCache>
                <c:formatCode>0</c:formatCode>
                <c:ptCount val="4"/>
                <c:pt idx="0">
                  <c:v>46.733167622498364</c:v>
                </c:pt>
                <c:pt idx="1">
                  <c:v>49.080400672490875</c:v>
                </c:pt>
                <c:pt idx="2">
                  <c:v>48.629597067893265</c:v>
                </c:pt>
                <c:pt idx="3">
                  <c:v>49.735728116989932</c:v>
                </c:pt>
              </c:numCache>
            </c:numRef>
          </c:val>
          <c:smooth val="0"/>
          <c:extLst xmlns:c16r2="http://schemas.microsoft.com/office/drawing/2015/06/chart">
            <c:ext xmlns:c16="http://schemas.microsoft.com/office/drawing/2014/chart" uri="{C3380CC4-5D6E-409C-BE32-E72D297353CC}">
              <c16:uniqueId val="{00000003-9ECA-4B0F-868B-6352A87925AD}"/>
            </c:ext>
          </c:extLst>
        </c:ser>
        <c:ser>
          <c:idx val="4"/>
          <c:order val="4"/>
          <c:tx>
            <c:strRef>
              <c:f>'Dia_allmän hälsa (70-84)'!$A$39</c:f>
              <c:strCache>
                <c:ptCount val="1"/>
                <c:pt idx="0">
                  <c:v>Lekebergs kommun</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(70-84)'!$B$34:$E$34</c:f>
              <c:numCache>
                <c:formatCode>General</c:formatCode>
                <c:ptCount val="4"/>
                <c:pt idx="0">
                  <c:v>2004</c:v>
                </c:pt>
                <c:pt idx="1">
                  <c:v>2008</c:v>
                </c:pt>
                <c:pt idx="2">
                  <c:v>2012</c:v>
                </c:pt>
                <c:pt idx="3">
                  <c:v>2017</c:v>
                </c:pt>
              </c:numCache>
            </c:numRef>
          </c:cat>
          <c:val>
            <c:numRef>
              <c:f>'Dia_allmän hälsa (70-84)'!$B$39:$E$39</c:f>
              <c:numCache>
                <c:formatCode>0</c:formatCode>
                <c:ptCount val="4"/>
                <c:pt idx="0">
                  <c:v>49.376131741584935</c:v>
                </c:pt>
                <c:pt idx="1">
                  <c:v>53.862747901146776</c:v>
                </c:pt>
                <c:pt idx="2">
                  <c:v>46.91768856369486</c:v>
                </c:pt>
                <c:pt idx="3">
                  <c:v>54.412617222479135</c:v>
                </c:pt>
              </c:numCache>
            </c:numRef>
          </c:val>
          <c:smooth val="0"/>
          <c:extLst xmlns:c16r2="http://schemas.microsoft.com/office/drawing/2015/06/chart">
            <c:ext xmlns:c16="http://schemas.microsoft.com/office/drawing/2014/chart" uri="{C3380CC4-5D6E-409C-BE32-E72D297353CC}">
              <c16:uniqueId val="{00000004-9ECA-4B0F-868B-6352A87925AD}"/>
            </c:ext>
          </c:extLst>
        </c:ser>
        <c:ser>
          <c:idx val="5"/>
          <c:order val="5"/>
          <c:tx>
            <c:strRef>
              <c:f>'Dia_allmän hälsa (70-84)'!$A$40</c:f>
              <c:strCache>
                <c:ptCount val="1"/>
                <c:pt idx="0">
                  <c:v>Länet totalt</c:v>
                </c:pt>
              </c:strCache>
            </c:strRef>
          </c:tx>
          <c:spPr>
            <a:ln w="28575" cap="rnd">
              <a:solidFill>
                <a:schemeClr val="accent6"/>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(70-84)'!$B$40:$E$40</c:f>
              <c:numCache>
                <c:formatCode>0</c:formatCode>
                <c:ptCount val="4"/>
                <c:pt idx="0">
                  <c:v>54</c:v>
                </c:pt>
                <c:pt idx="1">
                  <c:v>53</c:v>
                </c:pt>
                <c:pt idx="2">
                  <c:v>53</c:v>
                </c:pt>
                <c:pt idx="3">
                  <c:v>57</c:v>
                </c:pt>
              </c:numCache>
            </c:numRef>
          </c:val>
          <c:smooth val="0"/>
          <c:extLst xmlns:c16r2="http://schemas.microsoft.com/office/drawing/2015/06/chart">
            <c:ext xmlns:c16="http://schemas.microsoft.com/office/drawing/2014/chart" uri="{C3380CC4-5D6E-409C-BE32-E72D297353CC}">
              <c16:uniqueId val="{00000005-9ECA-4B0F-868B-6352A87925AD}"/>
            </c:ext>
          </c:extLst>
        </c:ser>
        <c:dLbls>
          <c:showLegendKey val="0"/>
          <c:showVal val="0"/>
          <c:showCatName val="0"/>
          <c:showSerName val="0"/>
          <c:showPercent val="0"/>
          <c:showBubbleSize val="0"/>
        </c:dLbls>
        <c:smooth val="0"/>
        <c:axId val="544066112"/>
        <c:axId val="544066504"/>
      </c:lineChart>
      <c:catAx>
        <c:axId val="54406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4066504"/>
        <c:crosses val="autoZero"/>
        <c:auto val="1"/>
        <c:lblAlgn val="ctr"/>
        <c:lblOffset val="100"/>
        <c:noMultiLvlLbl val="0"/>
      </c:catAx>
      <c:valAx>
        <c:axId val="544066504"/>
        <c:scaling>
          <c:orientation val="minMax"/>
          <c:max val="70"/>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54406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Lekeberg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äldre'!$AA$33</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äldre'!$Z$34:$Z$35</c:f>
              <c:strCache>
                <c:ptCount val="2"/>
                <c:pt idx="0">
                  <c:v>70-84 år</c:v>
                </c:pt>
                <c:pt idx="1">
                  <c:v>85+ år</c:v>
                </c:pt>
              </c:strCache>
            </c:strRef>
          </c:cat>
          <c:val>
            <c:numRef>
              <c:f>'Dia fys äldre'!$AA$34:$AA$35</c:f>
              <c:numCache>
                <c:formatCode>General</c:formatCode>
                <c:ptCount val="2"/>
                <c:pt idx="0">
                  <c:v>48</c:v>
                </c:pt>
                <c:pt idx="1">
                  <c:v>14</c:v>
                </c:pt>
              </c:numCache>
            </c:numRef>
          </c:val>
          <c:extLst xmlns:c16r2="http://schemas.microsoft.com/office/drawing/2015/06/chart">
            <c:ext xmlns:c16="http://schemas.microsoft.com/office/drawing/2014/chart" uri="{C3380CC4-5D6E-409C-BE32-E72D297353CC}">
              <c16:uniqueId val="{00000000-D0D1-49AF-B1AC-BCD0228AB270}"/>
            </c:ext>
          </c:extLst>
        </c:ser>
        <c:ser>
          <c:idx val="1"/>
          <c:order val="1"/>
          <c:tx>
            <c:strRef>
              <c:f>'Dia fys äldre'!$AB$33</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äldre'!$Z$34:$Z$35</c:f>
              <c:strCache>
                <c:ptCount val="2"/>
                <c:pt idx="0">
                  <c:v>70-84 år</c:v>
                </c:pt>
                <c:pt idx="1">
                  <c:v>85+ år</c:v>
                </c:pt>
              </c:strCache>
            </c:strRef>
          </c:cat>
          <c:val>
            <c:numRef>
              <c:f>'Dia fys äldre'!$AB$34:$AB$35</c:f>
              <c:numCache>
                <c:formatCode>General</c:formatCode>
                <c:ptCount val="2"/>
                <c:pt idx="0">
                  <c:v>55</c:v>
                </c:pt>
                <c:pt idx="1">
                  <c:v>53</c:v>
                </c:pt>
              </c:numCache>
            </c:numRef>
          </c:val>
          <c:extLst xmlns:c16r2="http://schemas.microsoft.com/office/drawing/2015/06/chart">
            <c:ext xmlns:c16="http://schemas.microsoft.com/office/drawing/2014/chart" uri="{C3380CC4-5D6E-409C-BE32-E72D297353CC}">
              <c16:uniqueId val="{00000001-D0D1-49AF-B1AC-BCD0228AB270}"/>
            </c:ext>
          </c:extLst>
        </c:ser>
        <c:dLbls>
          <c:dLblPos val="outEnd"/>
          <c:showLegendKey val="0"/>
          <c:showVal val="1"/>
          <c:showCatName val="0"/>
          <c:showSerName val="0"/>
          <c:showPercent val="0"/>
          <c:showBubbleSize val="0"/>
        </c:dLbls>
        <c:gapWidth val="219"/>
        <c:overlap val="-27"/>
        <c:axId val="87174216"/>
        <c:axId val="87176568"/>
      </c:barChart>
      <c:catAx>
        <c:axId val="871742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7176568"/>
        <c:crosses val="autoZero"/>
        <c:auto val="1"/>
        <c:lblAlgn val="ctr"/>
        <c:lblOffset val="100"/>
        <c:noMultiLvlLbl val="0"/>
      </c:catAx>
      <c:valAx>
        <c:axId val="87176568"/>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7174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baseline="0">
                <a:effectLst/>
              </a:rPr>
              <a:t>Andel i Lekeberg kommun som sitter 10 timmar eller mer ett normalt dygn (2017) </a:t>
            </a:r>
            <a:endParaRPr lang="sv-SE">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äldre'!$AB$60</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äldre'!$AA$61:$AA$62</c:f>
              <c:strCache>
                <c:ptCount val="2"/>
                <c:pt idx="0">
                  <c:v>70-84 år</c:v>
                </c:pt>
                <c:pt idx="1">
                  <c:v>85+ år</c:v>
                </c:pt>
              </c:strCache>
            </c:strRef>
          </c:cat>
          <c:val>
            <c:numRef>
              <c:f>'Dia still äldre'!$AB$61:$AB$62</c:f>
              <c:numCache>
                <c:formatCode>General</c:formatCode>
                <c:ptCount val="2"/>
                <c:pt idx="0">
                  <c:v>6</c:v>
                </c:pt>
                <c:pt idx="1">
                  <c:v>14</c:v>
                </c:pt>
              </c:numCache>
            </c:numRef>
          </c:val>
          <c:extLst xmlns:c16r2="http://schemas.microsoft.com/office/drawing/2015/06/chart">
            <c:ext xmlns:c16="http://schemas.microsoft.com/office/drawing/2014/chart" uri="{C3380CC4-5D6E-409C-BE32-E72D297353CC}">
              <c16:uniqueId val="{00000000-3727-4E73-8DA1-52F2EABEB069}"/>
            </c:ext>
          </c:extLst>
        </c:ser>
        <c:ser>
          <c:idx val="1"/>
          <c:order val="1"/>
          <c:tx>
            <c:strRef>
              <c:f>'Dia still äldre'!$AC$60</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äldre'!$AA$61:$AA$62</c:f>
              <c:strCache>
                <c:ptCount val="2"/>
                <c:pt idx="0">
                  <c:v>70-84 år</c:v>
                </c:pt>
                <c:pt idx="1">
                  <c:v>85+ år</c:v>
                </c:pt>
              </c:strCache>
            </c:strRef>
          </c:cat>
          <c:val>
            <c:numRef>
              <c:f>'Dia still äldre'!$AC$61:$AC$62</c:f>
              <c:numCache>
                <c:formatCode>General</c:formatCode>
                <c:ptCount val="2"/>
                <c:pt idx="0">
                  <c:v>6</c:v>
                </c:pt>
                <c:pt idx="1">
                  <c:v>17</c:v>
                </c:pt>
              </c:numCache>
            </c:numRef>
          </c:val>
          <c:extLst xmlns:c16r2="http://schemas.microsoft.com/office/drawing/2015/06/chart">
            <c:ext xmlns:c16="http://schemas.microsoft.com/office/drawing/2014/chart" uri="{C3380CC4-5D6E-409C-BE32-E72D297353CC}">
              <c16:uniqueId val="{00000001-3727-4E73-8DA1-52F2EABEB069}"/>
            </c:ext>
          </c:extLst>
        </c:ser>
        <c:dLbls>
          <c:dLblPos val="outEnd"/>
          <c:showLegendKey val="0"/>
          <c:showVal val="1"/>
          <c:showCatName val="0"/>
          <c:showSerName val="0"/>
          <c:showPercent val="0"/>
          <c:showBubbleSize val="0"/>
        </c:dLbls>
        <c:gapWidth val="219"/>
        <c:overlap val="-27"/>
        <c:axId val="87176960"/>
        <c:axId val="87174608"/>
      </c:barChart>
      <c:catAx>
        <c:axId val="871769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sz="1200"/>
                  <a:t>Ålder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7174608"/>
        <c:crosses val="autoZero"/>
        <c:auto val="1"/>
        <c:lblAlgn val="ctr"/>
        <c:lblOffset val="100"/>
        <c:noMultiLvlLbl val="0"/>
      </c:catAx>
      <c:valAx>
        <c:axId val="8717460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7176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'Största Ungdomsföreningarna'!$D$6</c:f>
              <c:strCache>
                <c:ptCount val="1"/>
                <c:pt idx="0">
                  <c:v>Deltagartillfällen pojkar</c:v>
                </c:pt>
              </c:strCache>
            </c:strRef>
          </c:tx>
          <c:spPr>
            <a:solidFill>
              <a:srgbClr val="0070C0"/>
            </a:solidFill>
            <a:ln>
              <a:noFill/>
            </a:ln>
            <a:effectLst/>
          </c:spPr>
          <c:invertIfNegative val="0"/>
          <c:dLbls>
            <c:dLbl>
              <c:idx val="3"/>
              <c:layout>
                <c:manualLayout>
                  <c:x val="1.6839135210963206E-3"/>
                  <c:y val="-2.951150100373959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64B-4AC1-9F6F-F41E9B2F20A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Ungdomsföreningarna'!$B$7:$B$10</c:f>
              <c:strCache>
                <c:ptCount val="4"/>
                <c:pt idx="0">
                  <c:v>Lekebergs Idrotts Förening</c:v>
                </c:pt>
                <c:pt idx="1">
                  <c:v>Fjugesta Idrottsförening</c:v>
                </c:pt>
                <c:pt idx="2">
                  <c:v>Mullhyttans Idrottsförening</c:v>
                </c:pt>
                <c:pt idx="3">
                  <c:v>Hidinge Ryttarförening</c:v>
                </c:pt>
              </c:strCache>
            </c:strRef>
          </c:cat>
          <c:val>
            <c:numRef>
              <c:f>'Största Ungdomsföreningarna'!$D$7:$D$10</c:f>
              <c:numCache>
                <c:formatCode>General</c:formatCode>
                <c:ptCount val="4"/>
                <c:pt idx="0">
                  <c:v>7088</c:v>
                </c:pt>
                <c:pt idx="1">
                  <c:v>1568</c:v>
                </c:pt>
                <c:pt idx="2">
                  <c:v>935</c:v>
                </c:pt>
                <c:pt idx="3">
                  <c:v>0</c:v>
                </c:pt>
              </c:numCache>
            </c:numRef>
          </c:val>
          <c:extLst xmlns:c16r2="http://schemas.microsoft.com/office/drawing/2015/06/chart">
            <c:ext xmlns:c16="http://schemas.microsoft.com/office/drawing/2014/chart" uri="{C3380CC4-5D6E-409C-BE32-E72D297353CC}">
              <c16:uniqueId val="{00000001-B64B-4AC1-9F6F-F41E9B2F20AD}"/>
            </c:ext>
          </c:extLst>
        </c:ser>
        <c:ser>
          <c:idx val="0"/>
          <c:order val="1"/>
          <c:tx>
            <c:strRef>
              <c:f>'Största Ungdomsföreningarna'!$C$6</c:f>
              <c:strCache>
                <c:ptCount val="1"/>
                <c:pt idx="0">
                  <c:v>Deltagartillfällen flickor</c:v>
                </c:pt>
              </c:strCache>
            </c:strRef>
          </c:tx>
          <c:spPr>
            <a:solidFill>
              <a:srgbClr val="FFC000"/>
            </a:solidFill>
            <a:ln>
              <a:noFill/>
            </a:ln>
            <a:effectLst/>
          </c:spPr>
          <c:invertIfNegative val="0"/>
          <c:dLbls>
            <c:dLbl>
              <c:idx val="1"/>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64B-4AC1-9F6F-F41E9B2F20A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Ungdomsföreningarna'!$B$7:$B$10</c:f>
              <c:strCache>
                <c:ptCount val="4"/>
                <c:pt idx="0">
                  <c:v>Lekebergs Idrotts Förening</c:v>
                </c:pt>
                <c:pt idx="1">
                  <c:v>Fjugesta Idrottsförening</c:v>
                </c:pt>
                <c:pt idx="2">
                  <c:v>Mullhyttans Idrottsförening</c:v>
                </c:pt>
                <c:pt idx="3">
                  <c:v>Hidinge Ryttarförening</c:v>
                </c:pt>
              </c:strCache>
            </c:strRef>
          </c:cat>
          <c:val>
            <c:numRef>
              <c:f>'Största Ungdomsföreningarna'!$C$7:$C$10</c:f>
              <c:numCache>
                <c:formatCode>General</c:formatCode>
                <c:ptCount val="4"/>
                <c:pt idx="0">
                  <c:v>1463</c:v>
                </c:pt>
                <c:pt idx="1">
                  <c:v>315</c:v>
                </c:pt>
                <c:pt idx="2">
                  <c:v>805</c:v>
                </c:pt>
                <c:pt idx="3">
                  <c:v>20</c:v>
                </c:pt>
              </c:numCache>
            </c:numRef>
          </c:val>
          <c:extLst xmlns:c16r2="http://schemas.microsoft.com/office/drawing/2015/06/chart">
            <c:ext xmlns:c16="http://schemas.microsoft.com/office/drawing/2014/chart" uri="{C3380CC4-5D6E-409C-BE32-E72D297353CC}">
              <c16:uniqueId val="{00000003-B64B-4AC1-9F6F-F41E9B2F20AD}"/>
            </c:ext>
          </c:extLst>
        </c:ser>
        <c:dLbls>
          <c:showLegendKey val="0"/>
          <c:showVal val="0"/>
          <c:showCatName val="0"/>
          <c:showSerName val="0"/>
          <c:showPercent val="0"/>
          <c:showBubbleSize val="0"/>
        </c:dLbls>
        <c:gapWidth val="150"/>
        <c:overlap val="100"/>
        <c:axId val="87175392"/>
        <c:axId val="87175784"/>
      </c:barChart>
      <c:catAx>
        <c:axId val="871753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7175784"/>
        <c:crosses val="autoZero"/>
        <c:auto val="1"/>
        <c:lblAlgn val="ctr"/>
        <c:lblOffset val="100"/>
        <c:noMultiLvlLbl val="0"/>
      </c:catAx>
      <c:valAx>
        <c:axId val="87175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7175392"/>
        <c:crosses val="autoZero"/>
        <c:crossBetween val="between"/>
        <c:majorUnit val="10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 idrott uppdelat på kön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1"/>
          <c:order val="0"/>
          <c:tx>
            <c:strRef>
              <c:f>'Deltagartillfällen Idrott'!$D$6</c:f>
              <c:strCache>
                <c:ptCount val="1"/>
                <c:pt idx="0">
                  <c:v>Deltagartillfällen pojkar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Idrott'!$B$7:$B$13</c:f>
              <c:strCache>
                <c:ptCount val="6"/>
                <c:pt idx="0">
                  <c:v>Fotboll</c:v>
                </c:pt>
                <c:pt idx="1">
                  <c:v>Gymnastik</c:v>
                </c:pt>
                <c:pt idx="2">
                  <c:v>Friidrott</c:v>
                </c:pt>
                <c:pt idx="3">
                  <c:v>Cykel</c:v>
                </c:pt>
                <c:pt idx="4">
                  <c:v>Skidor</c:v>
                </c:pt>
                <c:pt idx="5">
                  <c:v>Ridsport</c:v>
                </c:pt>
              </c:strCache>
            </c:strRef>
          </c:cat>
          <c:val>
            <c:numRef>
              <c:f>'Deltagartillfällen Idrott'!$D$7:$D$13</c:f>
              <c:numCache>
                <c:formatCode>General</c:formatCode>
                <c:ptCount val="7"/>
                <c:pt idx="0">
                  <c:v>8664</c:v>
                </c:pt>
                <c:pt idx="1">
                  <c:v>250</c:v>
                </c:pt>
                <c:pt idx="2">
                  <c:v>181</c:v>
                </c:pt>
                <c:pt idx="3">
                  <c:v>396</c:v>
                </c:pt>
                <c:pt idx="4">
                  <c:v>100</c:v>
                </c:pt>
                <c:pt idx="5">
                  <c:v>0</c:v>
                </c:pt>
              </c:numCache>
            </c:numRef>
          </c:val>
          <c:extLst xmlns:c16r2="http://schemas.microsoft.com/office/drawing/2015/06/chart">
            <c:ext xmlns:c16="http://schemas.microsoft.com/office/drawing/2014/chart" uri="{C3380CC4-5D6E-409C-BE32-E72D297353CC}">
              <c16:uniqueId val="{00000000-3B20-4756-AE01-D5B119AE69EA}"/>
            </c:ext>
          </c:extLst>
        </c:ser>
        <c:ser>
          <c:idx val="0"/>
          <c:order val="1"/>
          <c:tx>
            <c:strRef>
              <c:f>'Deltagartillfällen Idrott'!$C$6</c:f>
              <c:strCache>
                <c:ptCount val="1"/>
                <c:pt idx="0">
                  <c:v>Deltagartillfällen flickor</c:v>
                </c:pt>
              </c:strCache>
            </c:strRef>
          </c:tx>
          <c:spPr>
            <a:solidFill>
              <a:srgbClr val="FFC000"/>
            </a:solidFill>
            <a:ln>
              <a:noFill/>
            </a:ln>
            <a:effectLst/>
          </c:spPr>
          <c:invertIfNegative val="0"/>
          <c:dLbls>
            <c:dLbl>
              <c:idx val="2"/>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B20-4756-AE01-D5B119AE69EA}"/>
                </c:ext>
                <c:ext xmlns:c15="http://schemas.microsoft.com/office/drawing/2012/chart" uri="{CE6537A1-D6FC-4f65-9D91-7224C49458BB}"/>
              </c:extLst>
            </c:dLbl>
            <c:dLbl>
              <c:idx val="3"/>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B20-4756-AE01-D5B119AE69EA}"/>
                </c:ext>
                <c:ext xmlns:c15="http://schemas.microsoft.com/office/drawing/2012/chart" uri="{CE6537A1-D6FC-4f65-9D91-7224C49458BB}"/>
              </c:extLst>
            </c:dLbl>
            <c:dLbl>
              <c:idx val="5"/>
              <c:layout>
                <c:manualLayout>
                  <c:x val="-1.2461010283768535E-3"/>
                  <c:y val="-2.3384749092690147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B20-4756-AE01-D5B119AE69EA}"/>
                </c:ext>
                <c:ext xmlns:c15="http://schemas.microsoft.com/office/drawing/2012/chart" uri="{CE6537A1-D6FC-4f65-9D91-7224C49458BB}"/>
              </c:extLst>
            </c:dLbl>
            <c:dLbl>
              <c:idx val="6"/>
              <c:layout>
                <c:manualLayout>
                  <c:x val="-1.8275937291005379E-16"/>
                  <c:y val="-2.3379392528832123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B20-4756-AE01-D5B119AE69E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Idrott'!$B$7:$B$13</c:f>
              <c:strCache>
                <c:ptCount val="6"/>
                <c:pt idx="0">
                  <c:v>Fotboll</c:v>
                </c:pt>
                <c:pt idx="1">
                  <c:v>Gymnastik</c:v>
                </c:pt>
                <c:pt idx="2">
                  <c:v>Friidrott</c:v>
                </c:pt>
                <c:pt idx="3">
                  <c:v>Cykel</c:v>
                </c:pt>
                <c:pt idx="4">
                  <c:v>Skidor</c:v>
                </c:pt>
                <c:pt idx="5">
                  <c:v>Ridsport</c:v>
                </c:pt>
              </c:strCache>
            </c:strRef>
          </c:cat>
          <c:val>
            <c:numRef>
              <c:f>'Deltagartillfällen Idrott'!$C$7:$C$13</c:f>
              <c:numCache>
                <c:formatCode>General</c:formatCode>
                <c:ptCount val="7"/>
                <c:pt idx="0">
                  <c:v>1468</c:v>
                </c:pt>
                <c:pt idx="1">
                  <c:v>641</c:v>
                </c:pt>
                <c:pt idx="2">
                  <c:v>315</c:v>
                </c:pt>
                <c:pt idx="3">
                  <c:v>97</c:v>
                </c:pt>
                <c:pt idx="4">
                  <c:v>62</c:v>
                </c:pt>
                <c:pt idx="5">
                  <c:v>20</c:v>
                </c:pt>
              </c:numCache>
            </c:numRef>
          </c:val>
          <c:extLst xmlns:c16r2="http://schemas.microsoft.com/office/drawing/2015/06/chart">
            <c:ext xmlns:c16="http://schemas.microsoft.com/office/drawing/2014/chart" uri="{C3380CC4-5D6E-409C-BE32-E72D297353CC}">
              <c16:uniqueId val="{00000005-3B20-4756-AE01-D5B119AE69EA}"/>
            </c:ext>
          </c:extLst>
        </c:ser>
        <c:dLbls>
          <c:showLegendKey val="0"/>
          <c:showVal val="0"/>
          <c:showCatName val="0"/>
          <c:showSerName val="0"/>
          <c:showPercent val="0"/>
          <c:showBubbleSize val="0"/>
        </c:dLbls>
        <c:gapWidth val="150"/>
        <c:overlap val="100"/>
        <c:axId val="795505832"/>
        <c:axId val="795507008"/>
      </c:barChart>
      <c:catAx>
        <c:axId val="79550583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5507008"/>
        <c:crosses val="autoZero"/>
        <c:auto val="1"/>
        <c:lblAlgn val="ctr"/>
        <c:lblOffset val="100"/>
        <c:noMultiLvlLbl val="0"/>
      </c:catAx>
      <c:valAx>
        <c:axId val="795507008"/>
        <c:scaling>
          <c:orientation val="minMax"/>
          <c:max val="12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5505832"/>
        <c:crosses val="autoZero"/>
        <c:crossBetween val="between"/>
        <c:majorUnit val="2000"/>
      </c:valAx>
      <c:spPr>
        <a:noFill/>
        <a:ln>
          <a:noFill/>
        </a:ln>
        <a:effectLst/>
      </c:spPr>
    </c:plotArea>
    <c:legend>
      <c:legendPos val="b"/>
      <c:layout>
        <c:manualLayout>
          <c:xMode val="edge"/>
          <c:yMode val="edge"/>
          <c:x val="0.35448377486940569"/>
          <c:y val="0.94424881275049644"/>
          <c:w val="0.38104535899613323"/>
          <c:h val="4.47591895612140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1"/>
          <c:tx>
            <c:strRef>
              <c:f>'Folkbildningsrapporterande IF'!$C$6</c:f>
              <c:strCache>
                <c:ptCount val="1"/>
                <c:pt idx="0">
                  <c:v>Folkbildningsverksamhet</c:v>
                </c:pt>
              </c:strCache>
            </c:strRef>
          </c:tx>
          <c:spPr>
            <a:solidFill>
              <a:srgbClr val="FFC000"/>
            </a:solidFill>
            <a:ln>
              <a:noFill/>
            </a:ln>
            <a:effectLst/>
          </c:spPr>
          <c:invertIfNegative val="0"/>
          <c:dLbls>
            <c:dLbl>
              <c:idx val="1"/>
              <c:layout>
                <c:manualLayout>
                  <c:x val="0"/>
                  <c:y val="-1.7028408576856963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961-47A1-A8E4-2270CFB68B3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'Folkbildningsrapporterande IF'!$B$7:$B$11</c:f>
              <c:strCache>
                <c:ptCount val="5"/>
                <c:pt idx="0">
                  <c:v>Lekebergs IF</c:v>
                </c:pt>
                <c:pt idx="1">
                  <c:v>Mullhyttans IF</c:v>
                </c:pt>
                <c:pt idx="2">
                  <c:v>Kilsbergens Motorklubb</c:v>
                </c:pt>
                <c:pt idx="3">
                  <c:v>Fjugesta IF</c:v>
                </c:pt>
                <c:pt idx="4">
                  <c:v>Mullhyttans Ridklubb</c:v>
                </c:pt>
              </c:strCache>
            </c:strRef>
          </c:cat>
          <c:val>
            <c:numRef>
              <c:f>'Folkbildningsrapporterande IF'!$C$7:$C$11</c:f>
              <c:numCache>
                <c:formatCode>General</c:formatCode>
                <c:ptCount val="5"/>
                <c:pt idx="0">
                  <c:v>672</c:v>
                </c:pt>
                <c:pt idx="1">
                  <c:v>309</c:v>
                </c:pt>
                <c:pt idx="2">
                  <c:v>48</c:v>
                </c:pt>
                <c:pt idx="3">
                  <c:v>1</c:v>
                </c:pt>
                <c:pt idx="4">
                  <c:v>1</c:v>
                </c:pt>
              </c:numCache>
            </c:numRef>
          </c:val>
          <c:extLst xmlns:c16r2="http://schemas.microsoft.com/office/drawing/2015/06/chart">
            <c:ext xmlns:c16="http://schemas.microsoft.com/office/drawing/2014/chart" uri="{C3380CC4-5D6E-409C-BE32-E72D297353CC}">
              <c16:uniqueId val="{00000001-6961-47A1-A8E4-2270CFB68B33}"/>
            </c:ext>
          </c:extLst>
        </c:ser>
        <c:dLbls>
          <c:showLegendKey val="0"/>
          <c:showVal val="0"/>
          <c:showCatName val="0"/>
          <c:showSerName val="0"/>
          <c:showPercent val="0"/>
          <c:showBubbleSize val="0"/>
        </c:dLbls>
        <c:gapWidth val="150"/>
        <c:overlap val="100"/>
        <c:axId val="795507792"/>
        <c:axId val="795505048"/>
        <c:extLst xmlns:c16r2="http://schemas.microsoft.com/office/drawing/2015/06/chart">
          <c:ext xmlns:c15="http://schemas.microsoft.com/office/drawing/2012/chart" uri="{02D57815-91ED-43cb-92C2-25804820EDAC}">
            <c15:filteredBarSeries>
              <c15:ser>
                <c:idx val="1"/>
                <c:order val="0"/>
                <c:tx>
                  <c:strRef>
                    <c:extLst xmlns:c16r2="http://schemas.microsoft.com/office/drawing/2015/06/chart">
                      <c:ext uri="{02D57815-91ED-43cb-92C2-25804820EDAC}">
                        <c15:formulaRef>
                          <c15:sqref>'Folkbildningsrapporterande IF'!$D$6</c15:sqref>
                        </c15:formulaRef>
                      </c:ext>
                    </c:extLst>
                    <c:strCache>
                      <c:ptCount val="1"/>
                    </c:strCache>
                  </c:strRef>
                </c:tx>
                <c:spPr>
                  <a:solidFill>
                    <a:srgbClr val="0070C0"/>
                  </a:solidFill>
                  <a:ln>
                    <a:noFill/>
                  </a:ln>
                  <a:effectLst/>
                </c:spPr>
                <c:invertIfNegative val="0"/>
                <c:dLbls>
                  <c:dLbl>
                    <c:idx val="3"/>
                    <c:layout>
                      <c:manualLayout>
                        <c:x val="1.6839135210963206E-3"/>
                        <c:y val="-2.951150100373959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961-47A1-A8E4-2270CFB68B33}"/>
                      </c:ex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'Folkbildningsrapporterande IF'!$B$7:$B$11</c15:sqref>
                        </c15:formulaRef>
                      </c:ext>
                    </c:extLst>
                    <c:strCache>
                      <c:ptCount val="5"/>
                      <c:pt idx="0">
                        <c:v>Lekebergs IF</c:v>
                      </c:pt>
                      <c:pt idx="1">
                        <c:v>Mullhyttans IF</c:v>
                      </c:pt>
                      <c:pt idx="2">
                        <c:v>Kilsbergens Motorklubb</c:v>
                      </c:pt>
                      <c:pt idx="3">
                        <c:v>Fjugesta IF</c:v>
                      </c:pt>
                      <c:pt idx="4">
                        <c:v>Mullhyttans Ridklubb</c:v>
                      </c:pt>
                    </c:strCache>
                  </c:strRef>
                </c:cat>
                <c:val>
                  <c:numRef>
                    <c:extLst xmlns:c16r2="http://schemas.microsoft.com/office/drawing/2015/06/chart">
                      <c:ext uri="{02D57815-91ED-43cb-92C2-25804820EDAC}">
                        <c15:formulaRef>
                          <c15:sqref>'Folkbildningsrapporterande IF'!$D$7:$D$11</c15:sqref>
                        </c15:formulaRef>
                      </c:ext>
                    </c:extLst>
                    <c:numCache>
                      <c:formatCode>General</c:formatCode>
                      <c:ptCount val="5"/>
                    </c:numCache>
                  </c:numRef>
                </c:val>
                <c:extLst xmlns:c16r2="http://schemas.microsoft.com/office/drawing/2015/06/chart">
                  <c:ext xmlns:c16="http://schemas.microsoft.com/office/drawing/2014/chart" uri="{C3380CC4-5D6E-409C-BE32-E72D297353CC}">
                    <c16:uniqueId val="{00000003-6961-47A1-A8E4-2270CFB68B33}"/>
                  </c:ext>
                </c:extLst>
              </c15:ser>
            </c15:filteredBarSeries>
          </c:ext>
        </c:extLst>
      </c:barChart>
      <c:catAx>
        <c:axId val="7955077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5505048"/>
        <c:crosses val="autoZero"/>
        <c:auto val="1"/>
        <c:lblAlgn val="ctr"/>
        <c:lblOffset val="100"/>
        <c:noMultiLvlLbl val="0"/>
      </c:catAx>
      <c:valAx>
        <c:axId val="795505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Folkbildningstimmar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5507792"/>
        <c:crosses val="autoZero"/>
        <c:crossBetween val="between"/>
        <c:majorUnit val="10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självskattad hälsa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idrottsförening'!$W$21</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idrottsförening'!$X$21:$AC$21</c:f>
              <c:numCache>
                <c:formatCode>0%</c:formatCode>
                <c:ptCount val="6"/>
                <c:pt idx="0">
                  <c:v>0.74431818181818177</c:v>
                </c:pt>
                <c:pt idx="1">
                  <c:v>0.91902313624678666</c:v>
                </c:pt>
                <c:pt idx="2">
                  <c:v>0.66534653465346538</c:v>
                </c:pt>
                <c:pt idx="3">
                  <c:v>0.88271604938271608</c:v>
                </c:pt>
                <c:pt idx="4">
                  <c:v>0.7127371273712737</c:v>
                </c:pt>
                <c:pt idx="5">
                  <c:v>0.83924843423799578</c:v>
                </c:pt>
              </c:numCache>
            </c:numRef>
          </c:val>
          <c:extLst xmlns:c16r2="http://schemas.microsoft.com/office/drawing/2015/06/chart">
            <c:ext xmlns:c16="http://schemas.microsoft.com/office/drawing/2014/chart" uri="{C3380CC4-5D6E-409C-BE32-E72D297353CC}">
              <c16:uniqueId val="{00000000-C0BE-4C9C-8550-D2FC4DCC1B25}"/>
            </c:ext>
          </c:extLst>
        </c:ser>
        <c:ser>
          <c:idx val="1"/>
          <c:order val="1"/>
          <c:tx>
            <c:strRef>
              <c:f>'Medlemskap i idrottsförening'!$W$22</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idrottsförening'!$X$22:$AC$22</c:f>
              <c:numCache>
                <c:formatCode>0%</c:formatCode>
                <c:ptCount val="6"/>
                <c:pt idx="0">
                  <c:v>0.66209262435677529</c:v>
                </c:pt>
                <c:pt idx="1">
                  <c:v>0.86163522012578619</c:v>
                </c:pt>
                <c:pt idx="2">
                  <c:v>0.57205882352941173</c:v>
                </c:pt>
                <c:pt idx="3">
                  <c:v>0.79695431472081213</c:v>
                </c:pt>
                <c:pt idx="4">
                  <c:v>0.60433604336043356</c:v>
                </c:pt>
                <c:pt idx="5">
                  <c:v>0.71695402298850575</c:v>
                </c:pt>
              </c:numCache>
            </c:numRef>
          </c:val>
          <c:extLst xmlns:c16r2="http://schemas.microsoft.com/office/drawing/2015/06/chart">
            <c:ext xmlns:c16="http://schemas.microsoft.com/office/drawing/2014/chart" uri="{C3380CC4-5D6E-409C-BE32-E72D297353CC}">
              <c16:uniqueId val="{00000001-C0BE-4C9C-8550-D2FC4DCC1B25}"/>
            </c:ext>
          </c:extLst>
        </c:ser>
        <c:dLbls>
          <c:dLblPos val="outEnd"/>
          <c:showLegendKey val="0"/>
          <c:showVal val="1"/>
          <c:showCatName val="0"/>
          <c:showSerName val="0"/>
          <c:showPercent val="0"/>
          <c:showBubbleSize val="0"/>
        </c:dLbls>
        <c:gapWidth val="100"/>
        <c:overlap val="-24"/>
        <c:axId val="803291616"/>
        <c:axId val="539348888"/>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idrottsförening'!$W$23</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idrottsförening'!$X$19:$AC$20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'Medlemskap i idrottsförening'!$X$23:$AC$23</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xmlns:c16r2="http://schemas.microsoft.com/office/drawing/2015/06/chart">
                  <c:ext xmlns:c16="http://schemas.microsoft.com/office/drawing/2014/chart" uri="{C3380CC4-5D6E-409C-BE32-E72D297353CC}">
                    <c16:uniqueId val="{00000002-C0BE-4C9C-8550-D2FC4DCC1B25}"/>
                  </c:ext>
                </c:extLst>
              </c15:ser>
            </c15:filteredBarSeries>
          </c:ext>
        </c:extLst>
      </c:barChart>
      <c:catAx>
        <c:axId val="803291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39348888"/>
        <c:crosses val="autoZero"/>
        <c:auto val="1"/>
        <c:lblAlgn val="ctr"/>
        <c:lblOffset val="100"/>
        <c:noMultiLvlLbl val="0"/>
      </c:catAx>
      <c:valAx>
        <c:axId val="539348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03291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antal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2"/>
          <c:order val="0"/>
          <c:tx>
            <c:strRef>
              <c:f>'LOK-STÖD Antal delt.'!$C$6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delt.'!$C$7:$C$10</c:f>
              <c:numCache>
                <c:formatCode>General</c:formatCode>
                <c:ptCount val="4"/>
                <c:pt idx="0">
                  <c:v>3034</c:v>
                </c:pt>
                <c:pt idx="1">
                  <c:v>2709</c:v>
                </c:pt>
                <c:pt idx="2">
                  <c:v>2184</c:v>
                </c:pt>
                <c:pt idx="3">
                  <c:v>2603</c:v>
                </c:pt>
              </c:numCache>
            </c:numRef>
          </c:val>
          <c:smooth val="0"/>
          <c:extLst xmlns:c16r2="http://schemas.microsoft.com/office/drawing/2015/06/chart">
            <c:ext xmlns:c16="http://schemas.microsoft.com/office/drawing/2014/chart" uri="{C3380CC4-5D6E-409C-BE32-E72D297353CC}">
              <c16:uniqueId val="{00000000-36A7-4070-89E1-52B396BD901B}"/>
            </c:ext>
          </c:extLst>
        </c:ser>
        <c:ser>
          <c:idx val="1"/>
          <c:order val="1"/>
          <c:tx>
            <c:strRef>
              <c:f>'LOK-STÖD Antal delt.'!$D$6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delt.'!$D$7:$D$10</c:f>
              <c:numCache>
                <c:formatCode>General</c:formatCode>
                <c:ptCount val="4"/>
                <c:pt idx="0">
                  <c:v>10775</c:v>
                </c:pt>
                <c:pt idx="1">
                  <c:v>11378</c:v>
                </c:pt>
                <c:pt idx="2">
                  <c:v>12091</c:v>
                </c:pt>
                <c:pt idx="3">
                  <c:v>9591</c:v>
                </c:pt>
              </c:numCache>
            </c:numRef>
          </c:val>
          <c:smooth val="0"/>
          <c:extLst xmlns:c16r2="http://schemas.microsoft.com/office/drawing/2015/06/chart">
            <c:ext xmlns:c16="http://schemas.microsoft.com/office/drawing/2014/chart" uri="{C3380CC4-5D6E-409C-BE32-E72D297353CC}">
              <c16:uniqueId val="{00000001-36A7-4070-89E1-52B396BD901B}"/>
            </c:ext>
          </c:extLst>
        </c:ser>
        <c:ser>
          <c:idx val="0"/>
          <c:order val="2"/>
          <c:tx>
            <c:strRef>
              <c:f>'LOK-STÖD Antal delt.'!$E$6</c:f>
              <c:strCache>
                <c:ptCount val="1"/>
                <c:pt idx="0">
                  <c:v>Totalt</c:v>
                </c:pt>
              </c:strCache>
            </c:strRef>
          </c:tx>
          <c:spPr>
            <a:ln w="28575" cap="rnd">
              <a:solidFill>
                <a:srgbClr val="002060"/>
              </a:solidFill>
              <a:round/>
            </a:ln>
            <a:effectLst/>
          </c:spPr>
          <c:marker>
            <c:symbol val="circle"/>
            <c:size val="5"/>
            <c:spPr>
              <a:solidFill>
                <a:srgbClr val="002060"/>
              </a:solidFill>
              <a:ln w="2857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delt.'!$E$7:$E$10</c:f>
              <c:numCache>
                <c:formatCode>General</c:formatCode>
                <c:ptCount val="4"/>
                <c:pt idx="0">
                  <c:v>13809</c:v>
                </c:pt>
                <c:pt idx="1">
                  <c:v>14087</c:v>
                </c:pt>
                <c:pt idx="2">
                  <c:v>14275</c:v>
                </c:pt>
                <c:pt idx="3">
                  <c:v>12194</c:v>
                </c:pt>
              </c:numCache>
            </c:numRef>
          </c:val>
          <c:smooth val="0"/>
          <c:extLst xmlns:c16r2="http://schemas.microsoft.com/office/drawing/2015/06/chart">
            <c:ext xmlns:c16="http://schemas.microsoft.com/office/drawing/2014/chart" uri="{C3380CC4-5D6E-409C-BE32-E72D297353CC}">
              <c16:uniqueId val="{00000002-36A7-4070-89E1-52B396BD901B}"/>
            </c:ext>
          </c:extLst>
        </c:ser>
        <c:dLbls>
          <c:dLblPos val="t"/>
          <c:showLegendKey val="0"/>
          <c:showVal val="1"/>
          <c:showCatName val="0"/>
          <c:showSerName val="0"/>
          <c:showPercent val="0"/>
          <c:showBubbleSize val="0"/>
        </c:dLbls>
        <c:marker val="1"/>
        <c:smooth val="0"/>
        <c:axId val="798183376"/>
        <c:axId val="798183768"/>
      </c:lineChart>
      <c:catAx>
        <c:axId val="79818337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8183768"/>
        <c:crosses val="autoZero"/>
        <c:auto val="1"/>
        <c:lblAlgn val="ctr"/>
        <c:lblOffset val="100"/>
        <c:noMultiLvlLbl val="0"/>
      </c:catAx>
      <c:valAx>
        <c:axId val="798183768"/>
        <c:scaling>
          <c:orientation val="minMax"/>
          <c:max val="16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8183376"/>
        <c:crosses val="autoZero"/>
        <c:crossBetween val="between"/>
        <c:majorUnit val="2000"/>
      </c:valAx>
      <c:spPr>
        <a:noFill/>
        <a:ln>
          <a:noFill/>
        </a:ln>
        <a:effectLst/>
      </c:spPr>
    </c:plotArea>
    <c:legend>
      <c:legendPos val="b"/>
      <c:layout>
        <c:manualLayout>
          <c:xMode val="edge"/>
          <c:yMode val="edge"/>
          <c:x val="0.369056834464419"/>
          <c:y val="0.9197872137656572"/>
          <c:w val="0.3557567308007894"/>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andel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1"/>
          <c:order val="1"/>
          <c:tx>
            <c:strRef>
              <c:f>'LOK-STÖD Flickor-Pojkar'!$D$6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Flickor-Pojkar'!$B$7:$B$10</c:f>
              <c:numCache>
                <c:formatCode>General</c:formatCode>
                <c:ptCount val="4"/>
                <c:pt idx="0">
                  <c:v>2015</c:v>
                </c:pt>
                <c:pt idx="1">
                  <c:v>2016</c:v>
                </c:pt>
                <c:pt idx="2">
                  <c:v>2017</c:v>
                </c:pt>
                <c:pt idx="3">
                  <c:v>2018</c:v>
                </c:pt>
              </c:numCache>
            </c:numRef>
          </c:cat>
          <c:val>
            <c:numRef>
              <c:f>'LOK-STÖD Flickor-Pojkar'!$D$7:$D$10</c:f>
              <c:numCache>
                <c:formatCode>0%</c:formatCode>
                <c:ptCount val="4"/>
                <c:pt idx="0">
                  <c:v>0.78028821782895208</c:v>
                </c:pt>
                <c:pt idx="1">
                  <c:v>0.8076950379782778</c:v>
                </c:pt>
                <c:pt idx="2">
                  <c:v>0.84700525394045534</c:v>
                </c:pt>
                <c:pt idx="3">
                  <c:v>0.78653436116122688</c:v>
                </c:pt>
              </c:numCache>
            </c:numRef>
          </c:val>
          <c:smooth val="0"/>
          <c:extLst xmlns:c16r2="http://schemas.microsoft.com/office/drawing/2015/06/chart">
            <c:ext xmlns:c16="http://schemas.microsoft.com/office/drawing/2014/chart" uri="{C3380CC4-5D6E-409C-BE32-E72D297353CC}">
              <c16:uniqueId val="{00000000-068E-42C0-866A-C61116B89859}"/>
            </c:ext>
          </c:extLst>
        </c:ser>
        <c:ser>
          <c:idx val="0"/>
          <c:order val="2"/>
          <c:tx>
            <c:strRef>
              <c:f>'LOK-STÖD Flickor-Pojkar'!$C$6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Flickor-Pojkar'!$B$7:$B$10</c:f>
              <c:numCache>
                <c:formatCode>General</c:formatCode>
                <c:ptCount val="4"/>
                <c:pt idx="0">
                  <c:v>2015</c:v>
                </c:pt>
                <c:pt idx="1">
                  <c:v>2016</c:v>
                </c:pt>
                <c:pt idx="2">
                  <c:v>2017</c:v>
                </c:pt>
                <c:pt idx="3">
                  <c:v>2018</c:v>
                </c:pt>
              </c:numCache>
            </c:numRef>
          </c:cat>
          <c:val>
            <c:numRef>
              <c:f>'LOK-STÖD Flickor-Pojkar'!$C$7:$C$10</c:f>
              <c:numCache>
                <c:formatCode>0%</c:formatCode>
                <c:ptCount val="4"/>
                <c:pt idx="0">
                  <c:v>0.21971178217104786</c:v>
                </c:pt>
                <c:pt idx="1">
                  <c:v>0.19230496202172215</c:v>
                </c:pt>
                <c:pt idx="2">
                  <c:v>0.15299474605954466</c:v>
                </c:pt>
                <c:pt idx="3">
                  <c:v>0.21346563883877318</c:v>
                </c:pt>
              </c:numCache>
            </c:numRef>
          </c:val>
          <c:smooth val="0"/>
          <c:extLst xmlns:c16r2="http://schemas.microsoft.com/office/drawing/2015/06/chart">
            <c:ext xmlns:c16="http://schemas.microsoft.com/office/drawing/2014/chart" uri="{C3380CC4-5D6E-409C-BE32-E72D297353CC}">
              <c16:uniqueId val="{00000001-068E-42C0-866A-C61116B89859}"/>
            </c:ext>
          </c:extLst>
        </c:ser>
        <c:dLbls>
          <c:dLblPos val="t"/>
          <c:showLegendKey val="0"/>
          <c:showVal val="1"/>
          <c:showCatName val="0"/>
          <c:showSerName val="0"/>
          <c:showPercent val="0"/>
          <c:showBubbleSize val="0"/>
        </c:dLbls>
        <c:marker val="1"/>
        <c:smooth val="0"/>
        <c:axId val="798182200"/>
        <c:axId val="798182984"/>
        <c:extLst xmlns:c16r2="http://schemas.microsoft.com/office/drawing/2015/06/chart">
          <c:ext xmlns:c15="http://schemas.microsoft.com/office/drawing/2012/chart" uri="{02D57815-91ED-43cb-92C2-25804820EDAC}">
            <c15:filteredLineSeries>
              <c15:ser>
                <c:idx val="2"/>
                <c:order val="0"/>
                <c:tx>
                  <c:strRef>
                    <c:extLst xmlns:c16r2="http://schemas.microsoft.com/office/drawing/2015/06/chart">
                      <c:ext uri="{02D57815-91ED-43cb-92C2-25804820EDAC}">
                        <c15:formulaRef>
                          <c15:sqref>'LOK-STÖD Flickor-Pojkar'!$E$6</c15:sqref>
                        </c15:formulaRef>
                      </c:ext>
                    </c:extLst>
                    <c:strCache>
                      <c:ptCount val="1"/>
                      <c:pt idx="0">
                        <c:v>Totalt</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6r2="http://schemas.microsoft.com/office/drawing/2015/06/chart">
                      <c:ext uri="{02D57815-91ED-43cb-92C2-25804820EDAC}">
                        <c15:formulaRef>
                          <c15:sqref>'LOK-STÖD Flickor-Pojkar'!$B$7:$B$10</c15:sqref>
                        </c15:formulaRef>
                      </c:ext>
                    </c:extLst>
                    <c:numCache>
                      <c:formatCode>General</c:formatCode>
                      <c:ptCount val="4"/>
                      <c:pt idx="0">
                        <c:v>2015</c:v>
                      </c:pt>
                      <c:pt idx="1">
                        <c:v>2016</c:v>
                      </c:pt>
                      <c:pt idx="2">
                        <c:v>2017</c:v>
                      </c:pt>
                      <c:pt idx="3">
                        <c:v>2018</c:v>
                      </c:pt>
                    </c:numCache>
                  </c:numRef>
                </c:cat>
                <c:val>
                  <c:numRef>
                    <c:extLst xmlns:c16r2="http://schemas.microsoft.com/office/drawing/2015/06/chart">
                      <c:ext uri="{02D57815-91ED-43cb-92C2-25804820EDAC}">
                        <c15:formulaRef>
                          <c15:sqref>'LOK-STÖD Flickor-Pojkar'!$E$7:$E$10</c15:sqref>
                        </c15:formulaRef>
                      </c:ext>
                    </c:extLst>
                    <c:numCache>
                      <c:formatCode>0.0%</c:formatCode>
                      <c:ptCount val="4"/>
                      <c:pt idx="0">
                        <c:v>1</c:v>
                      </c:pt>
                      <c:pt idx="1">
                        <c:v>1</c:v>
                      </c:pt>
                      <c:pt idx="2">
                        <c:v>1</c:v>
                      </c:pt>
                      <c:pt idx="3">
                        <c:v>1</c:v>
                      </c:pt>
                    </c:numCache>
                  </c:numRef>
                </c:val>
                <c:smooth val="0"/>
                <c:extLst xmlns:c16r2="http://schemas.microsoft.com/office/drawing/2015/06/chart">
                  <c:ext xmlns:c16="http://schemas.microsoft.com/office/drawing/2014/chart" uri="{C3380CC4-5D6E-409C-BE32-E72D297353CC}">
                    <c16:uniqueId val="{00000002-068E-42C0-866A-C61116B89859}"/>
                  </c:ext>
                </c:extLst>
              </c15:ser>
            </c15:filteredLineSeries>
          </c:ext>
        </c:extLst>
      </c:lineChart>
      <c:catAx>
        <c:axId val="79818220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8182984"/>
        <c:crosses val="autoZero"/>
        <c:auto val="1"/>
        <c:lblAlgn val="ctr"/>
        <c:lblOffset val="100"/>
        <c:noMultiLvlLbl val="0"/>
      </c:catAx>
      <c:valAx>
        <c:axId val="7981829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Fördelning 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8182200"/>
        <c:crosses val="autoZero"/>
        <c:crossBetween val="between"/>
        <c:majorUnit val="0.1"/>
      </c:valAx>
      <c:spPr>
        <a:noFill/>
        <a:ln>
          <a:noFill/>
        </a:ln>
        <a:effectLst/>
      </c:spPr>
    </c:plotArea>
    <c:legend>
      <c:legendPos val="b"/>
      <c:layout>
        <c:manualLayout>
          <c:xMode val="edge"/>
          <c:yMode val="edge"/>
          <c:x val="0.42884449207177805"/>
          <c:y val="0.91689716977774105"/>
          <c:w val="0.24109316738278269"/>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2016-2018 åldersgrp. '!$C$6</c:f>
              <c:strCache>
                <c:ptCount val="1"/>
                <c:pt idx="0">
                  <c:v>2016</c:v>
                </c:pt>
              </c:strCache>
            </c:strRef>
          </c:tx>
          <c:spPr>
            <a:ln w="19050" cap="rnd" cmpd="sng" algn="ctr">
              <a:solidFill>
                <a:srgbClr val="FFC000"/>
              </a:solidFill>
              <a:round/>
            </a:ln>
            <a:effectLst/>
          </c:spPr>
          <c:marker>
            <c:symbol val="circle"/>
            <c:size val="4"/>
            <c:spPr>
              <a:solidFill>
                <a:srgbClr val="FFC000"/>
              </a:solidFill>
              <a:ln w="19050" cap="flat" cmpd="sng" algn="ctr">
                <a:solidFill>
                  <a:srgbClr val="FFC000"/>
                </a:solidFill>
                <a:round/>
              </a:ln>
              <a:effectLst/>
            </c:spPr>
          </c:marker>
          <c:cat>
            <c:strRef>
              <c:f>'LOK-STÖD 2016-2018 åldersgrp. '!$B$7:$B$10</c:f>
              <c:strCache>
                <c:ptCount val="4"/>
                <c:pt idx="0">
                  <c:v>7-12 år</c:v>
                </c:pt>
                <c:pt idx="1">
                  <c:v>13-16 år</c:v>
                </c:pt>
                <c:pt idx="2">
                  <c:v>17-20 år</c:v>
                </c:pt>
                <c:pt idx="3">
                  <c:v>21-25 år</c:v>
                </c:pt>
              </c:strCache>
            </c:strRef>
          </c:cat>
          <c:val>
            <c:numRef>
              <c:f>'LOK-STÖD 2016-2018 åldersgrp. '!$C$7:$C$10</c:f>
              <c:numCache>
                <c:formatCode>General</c:formatCode>
                <c:ptCount val="4"/>
                <c:pt idx="0">
                  <c:v>2246</c:v>
                </c:pt>
                <c:pt idx="1">
                  <c:v>343</c:v>
                </c:pt>
                <c:pt idx="2">
                  <c:v>55</c:v>
                </c:pt>
                <c:pt idx="3">
                  <c:v>65</c:v>
                </c:pt>
              </c:numCache>
            </c:numRef>
          </c:val>
          <c:smooth val="0"/>
          <c:extLst xmlns:c16r2="http://schemas.microsoft.com/office/drawing/2015/06/chart">
            <c:ext xmlns:c16="http://schemas.microsoft.com/office/drawing/2014/chart" uri="{C3380CC4-5D6E-409C-BE32-E72D297353CC}">
              <c16:uniqueId val="{00000000-1DD7-416B-9E1C-AEAFC925F4B0}"/>
            </c:ext>
          </c:extLst>
        </c:ser>
        <c:ser>
          <c:idx val="1"/>
          <c:order val="1"/>
          <c:tx>
            <c:strRef>
              <c:f>'LOK-STÖD 2016-2018 åldersgrp. '!$D$6</c:f>
              <c:strCache>
                <c:ptCount val="1"/>
                <c:pt idx="0">
                  <c:v>2017</c:v>
                </c:pt>
              </c:strCache>
            </c:strRef>
          </c:tx>
          <c:spPr>
            <a:ln w="22225" cap="rnd" cmpd="sng" algn="ctr">
              <a:solidFill>
                <a:schemeClr val="accent2"/>
              </a:solidFill>
              <a:round/>
            </a:ln>
            <a:effectLst/>
          </c:spPr>
          <c:marker>
            <c:symbol val="circle"/>
            <c:size val="4"/>
            <c:spPr>
              <a:solidFill>
                <a:schemeClr val="accent2"/>
              </a:solidFill>
              <a:ln w="9525" cap="flat" cmpd="sng" algn="ctr">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'!$D$7:$D$10</c:f>
              <c:numCache>
                <c:formatCode>General</c:formatCode>
                <c:ptCount val="4"/>
                <c:pt idx="0">
                  <c:v>1796</c:v>
                </c:pt>
                <c:pt idx="1">
                  <c:v>385</c:v>
                </c:pt>
                <c:pt idx="2">
                  <c:v>3</c:v>
                </c:pt>
                <c:pt idx="3">
                  <c:v>0</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1-1DD7-416B-9E1C-AEAFC925F4B0}"/>
            </c:ext>
          </c:extLst>
        </c:ser>
        <c:ser>
          <c:idx val="2"/>
          <c:order val="2"/>
          <c:tx>
            <c:strRef>
              <c:f>'LOK-STÖD 2016-2018 åldersgrp. '!$E$6</c:f>
              <c:strCache>
                <c:ptCount val="1"/>
                <c:pt idx="0">
                  <c:v>2018</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'!$E$7:$E$10</c:f>
              <c:numCache>
                <c:formatCode>General</c:formatCode>
                <c:ptCount val="4"/>
                <c:pt idx="0">
                  <c:v>2414</c:v>
                </c:pt>
                <c:pt idx="1">
                  <c:v>135</c:v>
                </c:pt>
                <c:pt idx="2">
                  <c:v>37</c:v>
                </c:pt>
                <c:pt idx="3">
                  <c:v>17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1DD7-416B-9E1C-AEAFC925F4B0}"/>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798622584"/>
        <c:axId val="798622192"/>
        <c:extLst xmlns:c16r2="http://schemas.microsoft.com/office/drawing/2015/06/chart"/>
      </c:lineChart>
      <c:catAx>
        <c:axId val="798622584"/>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sv-SE" sz="1200" b="1"/>
                  <a:t>Åldersgrupper</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798622192"/>
        <c:crosses val="autoZero"/>
        <c:auto val="1"/>
        <c:lblAlgn val="ctr"/>
        <c:lblOffset val="100"/>
        <c:noMultiLvlLbl val="0"/>
      </c:catAx>
      <c:valAx>
        <c:axId val="798622192"/>
        <c:scaling>
          <c:orientation val="minMax"/>
          <c:max val="3000"/>
          <c:min val="0"/>
        </c:scaling>
        <c:delete val="0"/>
        <c:axPos val="l"/>
        <c:title>
          <c:tx>
            <c:rich>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798622584"/>
        <c:crosses val="autoZero"/>
        <c:crossBetween val="between"/>
        <c:majorUnit val="500"/>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38217398436608468"/>
          <c:y val="0.91783362747759978"/>
          <c:w val="0.36132463980530227"/>
          <c:h val="6.559329092079610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2016-2018 åldersgrp. '!$C$13</c:f>
              <c:strCache>
                <c:ptCount val="1"/>
                <c:pt idx="0">
                  <c:v>2016</c:v>
                </c:pt>
              </c:strCache>
            </c:strRef>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cat>
            <c:strRef>
              <c:f>'LOK-STÖD 2016-2018 åldersgrp. '!$B$14:$B$17</c:f>
              <c:strCache>
                <c:ptCount val="4"/>
                <c:pt idx="0">
                  <c:v>7-12 år</c:v>
                </c:pt>
                <c:pt idx="1">
                  <c:v>13-16 år</c:v>
                </c:pt>
                <c:pt idx="2">
                  <c:v>17-20 år</c:v>
                </c:pt>
                <c:pt idx="3">
                  <c:v>21-25 år</c:v>
                </c:pt>
              </c:strCache>
            </c:strRef>
          </c:cat>
          <c:val>
            <c:numRef>
              <c:f>'LOK-STÖD 2016-2018 åldersgrp. '!$C$14:$C$17</c:f>
              <c:numCache>
                <c:formatCode>General</c:formatCode>
                <c:ptCount val="4"/>
                <c:pt idx="0">
                  <c:v>6909</c:v>
                </c:pt>
                <c:pt idx="1">
                  <c:v>3072</c:v>
                </c:pt>
                <c:pt idx="2">
                  <c:v>1366</c:v>
                </c:pt>
                <c:pt idx="3">
                  <c:v>31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0-CB37-4622-B6FF-E67F52ACBE07}"/>
            </c:ext>
          </c:extLst>
        </c:ser>
        <c:ser>
          <c:idx val="1"/>
          <c:order val="1"/>
          <c:tx>
            <c:strRef>
              <c:f>'LOK-STÖD 2016-2018 åldersgrp. '!$D$13</c:f>
              <c:strCache>
                <c:ptCount val="1"/>
                <c:pt idx="0">
                  <c:v>2017</c:v>
                </c:pt>
              </c:strCache>
            </c:strRef>
          </c:tx>
          <c:spPr>
            <a:ln w="19050" cap="rnd" cmpd="sng" algn="ctr">
              <a:solidFill>
                <a:srgbClr val="00B0F0"/>
              </a:solidFill>
              <a:round/>
            </a:ln>
            <a:effectLst/>
          </c:spPr>
          <c:marker>
            <c:symbol val="circle"/>
            <c:size val="5"/>
            <c:spPr>
              <a:solidFill>
                <a:srgbClr val="00B0F0"/>
              </a:solidFill>
              <a:ln w="19050" cap="flat" cmpd="sng" algn="ctr">
                <a:solidFill>
                  <a:srgbClr val="00B0F0"/>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'!$D$14:$D$17</c:f>
              <c:numCache>
                <c:formatCode>General</c:formatCode>
                <c:ptCount val="4"/>
                <c:pt idx="0">
                  <c:v>7198</c:v>
                </c:pt>
                <c:pt idx="1">
                  <c:v>2958</c:v>
                </c:pt>
                <c:pt idx="2">
                  <c:v>1352</c:v>
                </c:pt>
                <c:pt idx="3">
                  <c:v>583</c:v>
                </c:pt>
              </c:numCache>
            </c:numRef>
          </c:val>
          <c:smooth val="0"/>
          <c:extLst xmlns:c16r2="http://schemas.microsoft.com/office/drawing/2015/06/chart">
            <c:ext xmlns:c16="http://schemas.microsoft.com/office/drawing/2014/chart" uri="{C3380CC4-5D6E-409C-BE32-E72D297353CC}">
              <c16:uniqueId val="{00000001-CB37-4622-B6FF-E67F52ACBE07}"/>
            </c:ext>
          </c:extLst>
        </c:ser>
        <c:ser>
          <c:idx val="2"/>
          <c:order val="2"/>
          <c:tx>
            <c:strRef>
              <c:f>'LOK-STÖD 2016-2018 åldersgrp. '!$E$13</c:f>
              <c:strCache>
                <c:ptCount val="1"/>
                <c:pt idx="0">
                  <c:v>2018</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'!$E$14:$E$17</c:f>
              <c:numCache>
                <c:formatCode>General</c:formatCode>
                <c:ptCount val="4"/>
                <c:pt idx="0">
                  <c:v>5055</c:v>
                </c:pt>
                <c:pt idx="1">
                  <c:v>2642</c:v>
                </c:pt>
                <c:pt idx="2">
                  <c:v>1056</c:v>
                </c:pt>
                <c:pt idx="3">
                  <c:v>838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CB37-4622-B6FF-E67F52ACBE07}"/>
            </c:ext>
          </c:extLst>
        </c:ser>
        <c:dLbls>
          <c:showLegendKey val="0"/>
          <c:showVal val="0"/>
          <c:showCatName val="0"/>
          <c:showSerName val="0"/>
          <c:showPercent val="0"/>
          <c:showBubbleSize val="0"/>
        </c:dLbls>
        <c:dropLines>
          <c:spPr>
            <a:ln w="6350" cap="flat" cmpd="sng" algn="ctr">
              <a:solidFill>
                <a:schemeClr val="dk1">
                  <a:lumMod val="35000"/>
                  <a:lumOff val="65000"/>
                  <a:alpha val="33000"/>
                </a:schemeClr>
              </a:solidFill>
              <a:round/>
            </a:ln>
            <a:effectLst/>
          </c:spPr>
        </c:dropLines>
        <c:marker val="1"/>
        <c:smooth val="0"/>
        <c:axId val="798623368"/>
        <c:axId val="798624152"/>
        <c:extLst xmlns:c16r2="http://schemas.microsoft.com/office/drawing/2015/06/chart"/>
      </c:lineChart>
      <c:catAx>
        <c:axId val="798623368"/>
        <c:scaling>
          <c:orientation val="minMax"/>
        </c:scaling>
        <c:delete val="0"/>
        <c:axPos val="b"/>
        <c:title>
          <c:tx>
            <c:rich>
              <a:bodyPr rot="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r>
                  <a:rPr lang="sv-SE" sz="1200" b="1"/>
                  <a:t>åldersgrupper</a:t>
                </a:r>
              </a:p>
            </c:rich>
          </c:tx>
          <c:overlay val="0"/>
          <c:spPr>
            <a:noFill/>
            <a:ln>
              <a:noFill/>
            </a:ln>
            <a:effectLst/>
          </c:spPr>
          <c:txPr>
            <a:bodyPr rot="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798624152"/>
        <c:crosses val="autoZero"/>
        <c:auto val="1"/>
        <c:lblAlgn val="ctr"/>
        <c:lblOffset val="100"/>
        <c:noMultiLvlLbl val="0"/>
      </c:catAx>
      <c:valAx>
        <c:axId val="798624152"/>
        <c:scaling>
          <c:orientation val="minMax"/>
          <c:max val="8000"/>
        </c:scaling>
        <c:delete val="0"/>
        <c:axPos val="l"/>
        <c:title>
          <c:tx>
            <c:rich>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en-US"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798623368"/>
        <c:crosses val="autoZero"/>
        <c:crossBetween val="between"/>
        <c:majorUnit val="1000"/>
      </c:valAx>
      <c:spPr>
        <a:gradFill>
          <a:gsLst>
            <a:gs pos="100000">
              <a:schemeClr val="lt1">
                <a:lumMod val="95000"/>
              </a:schemeClr>
            </a:gs>
            <a:gs pos="0">
              <a:schemeClr val="lt1"/>
            </a:gs>
          </a:gsLst>
          <a:lin ang="5400000" scaled="0"/>
        </a:gradFill>
        <a:ln>
          <a:noFill/>
        </a:ln>
        <a:effectLst/>
      </c:spPr>
    </c:plotArea>
    <c:legend>
      <c:legendPos val="b"/>
      <c:legendEntry>
        <c:idx val="1"/>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Entry>
      <c:layout>
        <c:manualLayout>
          <c:xMode val="edge"/>
          <c:yMode val="edge"/>
          <c:x val="0.39394462257194496"/>
          <c:y val="0.91356009372780567"/>
          <c:w val="0.36198323257189491"/>
          <c:h val="6.627688919133727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personer med funktionsnedsättning 2009-2018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'LOK-STÖD Funktionsnedsättning'!$C$5</c:f>
              <c:strCache>
                <c:ptCount val="1"/>
                <c:pt idx="0">
                  <c:v>Deltagartillfällen personer med funktionsnedsättning 2009-2018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Funktionsnedsättning'!$C$8:$C$17</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'LOK-STÖD Funktionsnedsättning'!$D$8:$D$17</c:f>
              <c:numCache>
                <c:formatCode>General</c:formatCode>
                <c:ptCount val="10"/>
                <c:pt idx="0">
                  <c:v>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EE6D-4A32-9E46-65B53D327151}"/>
            </c:ext>
          </c:extLst>
        </c:ser>
        <c:dLbls>
          <c:showLegendKey val="0"/>
          <c:showVal val="0"/>
          <c:showCatName val="0"/>
          <c:showSerName val="0"/>
          <c:showPercent val="0"/>
          <c:showBubbleSize val="0"/>
        </c:dLbls>
        <c:gapWidth val="219"/>
        <c:overlap val="-27"/>
        <c:axId val="540119552"/>
        <c:axId val="540122296"/>
      </c:barChart>
      <c:catAx>
        <c:axId val="54011955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År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540122296"/>
        <c:crosses val="autoZero"/>
        <c:auto val="1"/>
        <c:lblAlgn val="ctr"/>
        <c:lblOffset val="100"/>
        <c:noMultiLvlLbl val="0"/>
      </c:catAx>
      <c:valAx>
        <c:axId val="540122296"/>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540119552"/>
        <c:crosses val="autoZero"/>
        <c:crossBetween val="between"/>
        <c:majorUnit val="1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psykisk hälsa (WHO5)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idrottsförening'!$K$60:$L$60</c:f>
              <c:strCache>
                <c:ptCount val="2"/>
                <c:pt idx="1">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idrottsförening'!$M$60:$P$60</c:f>
              <c:numCache>
                <c:formatCode>0%</c:formatCode>
                <c:ptCount val="4"/>
                <c:pt idx="0">
                  <c:v>0.6252545824847251</c:v>
                </c:pt>
                <c:pt idx="1">
                  <c:v>0.88069073783359497</c:v>
                </c:pt>
                <c:pt idx="2">
                  <c:v>0.61432506887052341</c:v>
                </c:pt>
                <c:pt idx="3">
                  <c:v>0.82869379014989297</c:v>
                </c:pt>
              </c:numCache>
            </c:numRef>
          </c:val>
          <c:extLst xmlns:c16r2="http://schemas.microsoft.com/office/drawing/2015/06/chart">
            <c:ext xmlns:c16="http://schemas.microsoft.com/office/drawing/2014/chart" uri="{C3380CC4-5D6E-409C-BE32-E72D297353CC}">
              <c16:uniqueId val="{00000000-221C-4CF7-A1FC-57B5F13D4883}"/>
            </c:ext>
          </c:extLst>
        </c:ser>
        <c:ser>
          <c:idx val="1"/>
          <c:order val="1"/>
          <c:tx>
            <c:strRef>
              <c:f>'Medlemskap i idrottsförening'!$K$61:$L$61</c:f>
              <c:strCache>
                <c:ptCount val="2"/>
                <c:pt idx="1">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idrottsförening'!$M$61:$P$61</c:f>
              <c:numCache>
                <c:formatCode>0%</c:formatCode>
                <c:ptCount val="4"/>
                <c:pt idx="0">
                  <c:v>0.43009118541033436</c:v>
                </c:pt>
                <c:pt idx="1">
                  <c:v>0.75389948006932406</c:v>
                </c:pt>
                <c:pt idx="2">
                  <c:v>0.50341997264021887</c:v>
                </c:pt>
                <c:pt idx="3">
                  <c:v>0.73499267935578327</c:v>
                </c:pt>
              </c:numCache>
            </c:numRef>
          </c:val>
          <c:extLst xmlns:c16r2="http://schemas.microsoft.com/office/drawing/2015/06/chart">
            <c:ext xmlns:c16="http://schemas.microsoft.com/office/drawing/2014/chart" uri="{C3380CC4-5D6E-409C-BE32-E72D297353CC}">
              <c16:uniqueId val="{00000001-221C-4CF7-A1FC-57B5F13D4883}"/>
            </c:ext>
          </c:extLst>
        </c:ser>
        <c:dLbls>
          <c:dLblPos val="outEnd"/>
          <c:showLegendKey val="0"/>
          <c:showVal val="1"/>
          <c:showCatName val="0"/>
          <c:showSerName val="0"/>
          <c:showPercent val="0"/>
          <c:showBubbleSize val="0"/>
        </c:dLbls>
        <c:gapWidth val="100"/>
        <c:overlap val="-24"/>
        <c:axId val="539348496"/>
        <c:axId val="539345752"/>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idrottsförening'!$K$62:$L$62</c15:sqref>
                        </c15:formulaRef>
                      </c:ext>
                    </c:extLst>
                    <c:strCache>
                      <c:ptCount val="2"/>
                      <c:pt idx="1">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idrottsförening'!$M$58:$P$59</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idrottsförening'!$M$62:$P$62</c15:sqref>
                        </c15:formulaRef>
                      </c:ext>
                    </c:extLst>
                    <c:numCache>
                      <c:formatCode>0%</c:formatCode>
                      <c:ptCount val="4"/>
                      <c:pt idx="0">
                        <c:v>0.51426101987899742</c:v>
                      </c:pt>
                      <c:pt idx="1">
                        <c:v>0.82166123778501632</c:v>
                      </c:pt>
                      <c:pt idx="2">
                        <c:v>0.53950953678474112</c:v>
                      </c:pt>
                      <c:pt idx="3">
                        <c:v>0.76916451335055991</c:v>
                      </c:pt>
                    </c:numCache>
                  </c:numRef>
                </c:val>
                <c:extLst xmlns:c16r2="http://schemas.microsoft.com/office/drawing/2015/06/chart">
                  <c:ext xmlns:c16="http://schemas.microsoft.com/office/drawing/2014/chart" uri="{C3380CC4-5D6E-409C-BE32-E72D297353CC}">
                    <c16:uniqueId val="{00000002-221C-4CF7-A1FC-57B5F13D4883}"/>
                  </c:ext>
                </c:extLst>
              </c15:ser>
            </c15:filteredBarSeries>
          </c:ext>
        </c:extLst>
      </c:barChart>
      <c:catAx>
        <c:axId val="539348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539345752"/>
        <c:crosses val="autoZero"/>
        <c:auto val="1"/>
        <c:lblAlgn val="ctr"/>
        <c:lblOffset val="100"/>
        <c:noMultiLvlLbl val="0"/>
      </c:catAx>
      <c:valAx>
        <c:axId val="539345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53934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b="1"/>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som röker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idrottsförening'!$L$32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idrottsförening'!$M$32:$R$32</c:f>
              <c:numCache>
                <c:formatCode>0%</c:formatCode>
                <c:ptCount val="6"/>
                <c:pt idx="0">
                  <c:v>1.8544935805991442E-2</c:v>
                </c:pt>
                <c:pt idx="1">
                  <c:v>1.2853470437017995E-2</c:v>
                </c:pt>
                <c:pt idx="2">
                  <c:v>3.6217303822937627E-2</c:v>
                </c:pt>
                <c:pt idx="3">
                  <c:v>3.9001560062402497E-2</c:v>
                </c:pt>
                <c:pt idx="4">
                  <c:v>0.14673913043478262</c:v>
                </c:pt>
                <c:pt idx="5">
                  <c:v>8.4388185654008435E-2</c:v>
                </c:pt>
              </c:numCache>
            </c:numRef>
          </c:val>
          <c:extLst xmlns:c16r2="http://schemas.microsoft.com/office/drawing/2015/06/chart">
            <c:ext xmlns:c16="http://schemas.microsoft.com/office/drawing/2014/chart" uri="{C3380CC4-5D6E-409C-BE32-E72D297353CC}">
              <c16:uniqueId val="{00000000-F738-4750-9034-3C695A331975}"/>
            </c:ext>
          </c:extLst>
        </c:ser>
        <c:ser>
          <c:idx val="1"/>
          <c:order val="1"/>
          <c:tx>
            <c:strRef>
              <c:f>'Medlemskap i idrottsförening'!$L$33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idrottsförening'!$M$33:$R$33</c:f>
              <c:numCache>
                <c:formatCode>0%</c:formatCode>
                <c:ptCount val="6"/>
                <c:pt idx="0">
                  <c:v>5.163511187607573E-2</c:v>
                </c:pt>
                <c:pt idx="1">
                  <c:v>3.1446540880503145E-2</c:v>
                </c:pt>
                <c:pt idx="2">
                  <c:v>0.13696612665684832</c:v>
                </c:pt>
                <c:pt idx="3">
                  <c:v>0.11774744027303755</c:v>
                </c:pt>
                <c:pt idx="4">
                  <c:v>0.19618528610354224</c:v>
                </c:pt>
                <c:pt idx="5">
                  <c:v>0.21313868613138687</c:v>
                </c:pt>
              </c:numCache>
            </c:numRef>
          </c:val>
          <c:extLst xmlns:c16r2="http://schemas.microsoft.com/office/drawing/2015/06/chart">
            <c:ext xmlns:c16="http://schemas.microsoft.com/office/drawing/2014/chart" uri="{C3380CC4-5D6E-409C-BE32-E72D297353CC}">
              <c16:uniqueId val="{00000001-F738-4750-9034-3C695A331975}"/>
            </c:ext>
          </c:extLst>
        </c:ser>
        <c:dLbls>
          <c:dLblPos val="outEnd"/>
          <c:showLegendKey val="0"/>
          <c:showVal val="1"/>
          <c:showCatName val="0"/>
          <c:showSerName val="0"/>
          <c:showPercent val="0"/>
          <c:showBubbleSize val="0"/>
        </c:dLbls>
        <c:gapWidth val="100"/>
        <c:overlap val="-24"/>
        <c:axId val="539346536"/>
        <c:axId val="539346928"/>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idrottsförening'!$L$34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idrottsförening'!$M$30:$R$31</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'Medlemskap i idrottsförening'!$M$34:$R$34</c15:sqref>
                        </c15:formulaRef>
                      </c:ext>
                    </c:extLst>
                    <c:numCache>
                      <c:formatCode>0%</c:formatCode>
                      <c:ptCount val="6"/>
                      <c:pt idx="0">
                        <c:v>3.3846153846153845E-2</c:v>
                      </c:pt>
                      <c:pt idx="1">
                        <c:v>1.9142419601837671E-2</c:v>
                      </c:pt>
                      <c:pt idx="2">
                        <c:v>9.4067796610169493E-2</c:v>
                      </c:pt>
                      <c:pt idx="3">
                        <c:v>7.6923076923076927E-2</c:v>
                      </c:pt>
                      <c:pt idx="4">
                        <c:v>0.18025362318840579</c:v>
                      </c:pt>
                      <c:pt idx="5">
                        <c:v>0.16006884681583478</c:v>
                      </c:pt>
                    </c:numCache>
                  </c:numRef>
                </c:val>
                <c:extLst xmlns:c16r2="http://schemas.microsoft.com/office/drawing/2015/06/chart">
                  <c:ext xmlns:c16="http://schemas.microsoft.com/office/drawing/2014/chart" uri="{C3380CC4-5D6E-409C-BE32-E72D297353CC}">
                    <c16:uniqueId val="{00000002-F738-4750-9034-3C695A331975}"/>
                  </c:ext>
                </c:extLst>
              </c15:ser>
            </c15:filteredBarSeries>
          </c:ext>
        </c:extLst>
      </c:barChart>
      <c:catAx>
        <c:axId val="539346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39346928"/>
        <c:crosses val="autoZero"/>
        <c:auto val="1"/>
        <c:lblAlgn val="ctr"/>
        <c:lblOffset val="100"/>
        <c:noMultiLvlLbl val="0"/>
      </c:catAx>
      <c:valAx>
        <c:axId val="539346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39346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sv-SE" b="1"/>
              <a:t>Andel som snusar dagligen eller någon gång ibland (tjejer/killar) - Länsnivå</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idrottsförening'!$L$72</c:f>
              <c:strCache>
                <c:ptCount val="1"/>
                <c:pt idx="0">
                  <c:v>Medlem i idrottsförening</c:v>
                </c:pt>
              </c:strCache>
            </c:strRef>
          </c:tx>
          <c:spPr>
            <a:solidFill>
              <a:srgbClr val="92D050"/>
            </a:solidFill>
            <a:ln>
              <a:solidFill>
                <a:schemeClr val="tx1">
                  <a:lumMod val="95000"/>
                  <a:lumOff val="5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idrottsförening'!$M$72:$R$72</c:f>
              <c:numCache>
                <c:formatCode>0%</c:formatCode>
                <c:ptCount val="4"/>
                <c:pt idx="0">
                  <c:v>4.0241448692152921E-3</c:v>
                </c:pt>
                <c:pt idx="1">
                  <c:v>8.7636932707355245E-2</c:v>
                </c:pt>
                <c:pt idx="2">
                  <c:v>3.7940379403794036E-2</c:v>
                </c:pt>
                <c:pt idx="3">
                  <c:v>0.15498938428874734</c:v>
                </c:pt>
              </c:numCache>
            </c:numRef>
          </c:val>
          <c:extLst xmlns:c16r2="http://schemas.microsoft.com/office/drawing/2015/06/chart">
            <c:ext xmlns:c16="http://schemas.microsoft.com/office/drawing/2014/chart" uri="{C3380CC4-5D6E-409C-BE32-E72D297353CC}">
              <c16:uniqueId val="{00000000-4F20-4A88-B3E0-B6813CA8BC5B}"/>
            </c:ext>
          </c:extLst>
        </c:ser>
        <c:ser>
          <c:idx val="1"/>
          <c:order val="1"/>
          <c:tx>
            <c:strRef>
              <c:f>'Medlemskap i idrottsförening'!$L$73</c:f>
              <c:strCache>
                <c:ptCount val="1"/>
                <c:pt idx="0">
                  <c:v>Ej medlem i idrottsförening</c:v>
                </c:pt>
              </c:strCache>
            </c:strRef>
          </c:tx>
          <c:spPr>
            <a:solidFill>
              <a:schemeClr val="accent1">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idrottsförening'!$M$73:$R$73</c:f>
              <c:numCache>
                <c:formatCode>0%</c:formatCode>
                <c:ptCount val="4"/>
                <c:pt idx="0">
                  <c:v>2.074074074074074E-2</c:v>
                </c:pt>
                <c:pt idx="1">
                  <c:v>0.14505119453924914</c:v>
                </c:pt>
                <c:pt idx="2">
                  <c:v>5.5858310626702996E-2</c:v>
                </c:pt>
                <c:pt idx="3">
                  <c:v>0.195906432748538</c:v>
                </c:pt>
              </c:numCache>
            </c:numRef>
          </c:val>
          <c:extLst xmlns:c16r2="http://schemas.microsoft.com/office/drawing/2015/06/chart">
            <c:ext xmlns:c16="http://schemas.microsoft.com/office/drawing/2014/chart" uri="{C3380CC4-5D6E-409C-BE32-E72D297353CC}">
              <c16:uniqueId val="{00000001-4F20-4A88-B3E0-B6813CA8BC5B}"/>
            </c:ext>
          </c:extLst>
        </c:ser>
        <c:dLbls>
          <c:showLegendKey val="0"/>
          <c:showVal val="0"/>
          <c:showCatName val="0"/>
          <c:showSerName val="0"/>
          <c:showPercent val="0"/>
          <c:showBubbleSize val="0"/>
        </c:dLbls>
        <c:gapWidth val="219"/>
        <c:overlap val="-27"/>
        <c:axId val="539348104"/>
        <c:axId val="803439832"/>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idrottsförening'!$L$74</c15:sqref>
                        </c15:formulaRef>
                      </c:ext>
                    </c:extLst>
                    <c:strCache>
                      <c:ptCount val="1"/>
                      <c:pt idx="0">
                        <c:v>Totalt</c:v>
                      </c:pt>
                    </c:strCache>
                  </c:strRef>
                </c:tx>
                <c:spPr>
                  <a:solidFill>
                    <a:schemeClr val="accent3"/>
                  </a:solidFill>
                  <a:ln>
                    <a:noFill/>
                  </a:ln>
                  <a:effectLst/>
                </c:spPr>
                <c:invertIfNegative val="0"/>
                <c:cat>
                  <c:multiLvlStrRef>
                    <c:extLst xmlns:c16r2="http://schemas.microsoft.com/office/drawing/2015/06/chart">
                      <c:ext uri="{02D57815-91ED-43cb-92C2-25804820EDAC}">
                        <c15:formulaRef>
                          <c15:sqref>'Medlemskap i idrottsförening'!$M$70:$R$71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idrottsförening'!$M$74:$R$74</c15:sqref>
                        </c15:formulaRef>
                      </c:ext>
                    </c:extLst>
                    <c:numCache>
                      <c:formatCode>0%</c:formatCode>
                      <c:ptCount val="4"/>
                      <c:pt idx="0">
                        <c:v>1.3605442176870748E-2</c:v>
                      </c:pt>
                      <c:pt idx="1">
                        <c:v>0.1166936790923825</c:v>
                      </c:pt>
                      <c:pt idx="2">
                        <c:v>5.0678733031674209E-2</c:v>
                      </c:pt>
                      <c:pt idx="3">
                        <c:v>0.18017241379310345</c:v>
                      </c:pt>
                    </c:numCache>
                  </c:numRef>
                </c:val>
                <c:extLst xmlns:c16r2="http://schemas.microsoft.com/office/drawing/2015/06/chart">
                  <c:ext xmlns:c16="http://schemas.microsoft.com/office/drawing/2014/chart" uri="{C3380CC4-5D6E-409C-BE32-E72D297353CC}">
                    <c16:uniqueId val="{00000002-4F20-4A88-B3E0-B6813CA8BC5B}"/>
                  </c:ext>
                </c:extLst>
              </c15:ser>
            </c15:filteredBarSeries>
          </c:ext>
        </c:extLst>
      </c:barChart>
      <c:catAx>
        <c:axId val="53934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03439832"/>
        <c:crosses val="autoZero"/>
        <c:auto val="1"/>
        <c:lblAlgn val="ctr"/>
        <c:lblOffset val="100"/>
        <c:noMultiLvlLbl val="0"/>
      </c:catAx>
      <c:valAx>
        <c:axId val="803439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39348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idrottsförening'!$L$42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idrottsförening'!$O$42:$R$42</c:f>
              <c:numCache>
                <c:formatCode>0%</c:formatCode>
                <c:ptCount val="4"/>
                <c:pt idx="0">
                  <c:v>1.6427104722792608E-2</c:v>
                </c:pt>
                <c:pt idx="1">
                  <c:v>3.0546623794212219E-2</c:v>
                </c:pt>
                <c:pt idx="2">
                  <c:v>0.15877437325905291</c:v>
                </c:pt>
                <c:pt idx="3">
                  <c:v>0.13704496788008566</c:v>
                </c:pt>
              </c:numCache>
            </c:numRef>
          </c:val>
          <c:extLst xmlns:c16r2="http://schemas.microsoft.com/office/drawing/2015/06/chart">
            <c:ext xmlns:c16="http://schemas.microsoft.com/office/drawing/2014/chart" uri="{C3380CC4-5D6E-409C-BE32-E72D297353CC}">
              <c16:uniqueId val="{00000000-A61D-47C0-9046-C7BCB1BF34D6}"/>
            </c:ext>
          </c:extLst>
        </c:ser>
        <c:ser>
          <c:idx val="1"/>
          <c:order val="1"/>
          <c:tx>
            <c:strRef>
              <c:f>'Medlemskap i idrottsförening'!$L$43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idrottsförening'!$O$43:$R$43</c:f>
              <c:numCache>
                <c:formatCode>0%</c:formatCode>
                <c:ptCount val="4"/>
                <c:pt idx="0">
                  <c:v>5.8646616541353384E-2</c:v>
                </c:pt>
                <c:pt idx="1">
                  <c:v>5.5258467023172907E-2</c:v>
                </c:pt>
                <c:pt idx="2">
                  <c:v>0.19580419580419581</c:v>
                </c:pt>
                <c:pt idx="3">
                  <c:v>0.17410714285714285</c:v>
                </c:pt>
              </c:numCache>
            </c:numRef>
          </c:val>
          <c:extLst xmlns:c16r2="http://schemas.microsoft.com/office/drawing/2015/06/chart">
            <c:ext xmlns:c16="http://schemas.microsoft.com/office/drawing/2014/chart" uri="{C3380CC4-5D6E-409C-BE32-E72D297353CC}">
              <c16:uniqueId val="{00000001-A61D-47C0-9046-C7BCB1BF34D6}"/>
            </c:ext>
          </c:extLst>
        </c:ser>
        <c:dLbls>
          <c:dLblPos val="outEnd"/>
          <c:showLegendKey val="0"/>
          <c:showVal val="1"/>
          <c:showCatName val="0"/>
          <c:showSerName val="0"/>
          <c:showPercent val="0"/>
          <c:showBubbleSize val="0"/>
        </c:dLbls>
        <c:gapWidth val="100"/>
        <c:overlap val="-24"/>
        <c:axId val="803442184"/>
        <c:axId val="803440224"/>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idrottsförening'!$L$44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idrottsförening'!$O$40:$R$41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idrottsförening'!$O$44:$R$44</c15:sqref>
                        </c15:formulaRef>
                      </c:ext>
                    </c:extLst>
                    <c:numCache>
                      <c:formatCode>0%</c:formatCode>
                      <c:ptCount val="4"/>
                      <c:pt idx="0">
                        <c:v>4.065743944636678E-2</c:v>
                      </c:pt>
                      <c:pt idx="1">
                        <c:v>4.1981528127623846E-2</c:v>
                      </c:pt>
                      <c:pt idx="2">
                        <c:v>0.18401486988847585</c:v>
                      </c:pt>
                      <c:pt idx="3">
                        <c:v>0.15849387040280211</c:v>
                      </c:pt>
                    </c:numCache>
                  </c:numRef>
                </c:val>
                <c:extLst xmlns:c16r2="http://schemas.microsoft.com/office/drawing/2015/06/chart">
                  <c:ext xmlns:c16="http://schemas.microsoft.com/office/drawing/2014/chart" uri="{C3380CC4-5D6E-409C-BE32-E72D297353CC}">
                    <c16:uniqueId val="{00000002-A61D-47C0-9046-C7BCB1BF34D6}"/>
                  </c:ext>
                </c:extLst>
              </c15:ser>
            </c15:filteredBarSeries>
          </c:ext>
        </c:extLst>
      </c:barChart>
      <c:catAx>
        <c:axId val="803442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03440224"/>
        <c:crosses val="autoZero"/>
        <c:auto val="1"/>
        <c:lblAlgn val="ctr"/>
        <c:lblOffset val="100"/>
        <c:noMultiLvlLbl val="0"/>
      </c:catAx>
      <c:valAx>
        <c:axId val="803440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03442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a:t>Andel med god självskattad hälsa utifrån daglig fysisk aktivitet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aktiv'!$J$21</c:f>
              <c:strCache>
                <c:ptCount val="1"/>
                <c:pt idx="0">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aktiv'!$K$21:$P$21</c:f>
              <c:numCache>
                <c:formatCode>0%</c:formatCode>
                <c:ptCount val="6"/>
                <c:pt idx="0">
                  <c:v>0.70976253298153036</c:v>
                </c:pt>
                <c:pt idx="1">
                  <c:v>0.9040852575488455</c:v>
                </c:pt>
                <c:pt idx="2">
                  <c:v>0.671875</c:v>
                </c:pt>
                <c:pt idx="3">
                  <c:v>0.86964618249534453</c:v>
                </c:pt>
                <c:pt idx="4">
                  <c:v>0.68725868725868722</c:v>
                </c:pt>
                <c:pt idx="5">
                  <c:v>0.82096069868995636</c:v>
                </c:pt>
              </c:numCache>
            </c:numRef>
          </c:val>
          <c:extLst xmlns:c16r2="http://schemas.microsoft.com/office/drawing/2015/06/chart">
            <c:ext xmlns:c16="http://schemas.microsoft.com/office/drawing/2014/chart" uri="{C3380CC4-5D6E-409C-BE32-E72D297353CC}">
              <c16:uniqueId val="{00000000-4D4E-46BF-A22C-BAD1B5EE59D5}"/>
            </c:ext>
          </c:extLst>
        </c:ser>
        <c:ser>
          <c:idx val="1"/>
          <c:order val="1"/>
          <c:tx>
            <c:strRef>
              <c:f>'Fysisk aktiv'!$J$22</c:f>
              <c:strCache>
                <c:ptCount val="1"/>
                <c:pt idx="0">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aktiv'!$K$22:$P$22</c:f>
              <c:numCache>
                <c:formatCode>0%</c:formatCode>
                <c:ptCount val="6"/>
                <c:pt idx="0">
                  <c:v>0.71603053435114505</c:v>
                </c:pt>
                <c:pt idx="1">
                  <c:v>0.93529411764705883</c:v>
                </c:pt>
                <c:pt idx="2">
                  <c:v>0.62763915547024951</c:v>
                </c:pt>
                <c:pt idx="3">
                  <c:v>0.81970649895178194</c:v>
                </c:pt>
                <c:pt idx="4">
                  <c:v>0.65384615384615385</c:v>
                </c:pt>
                <c:pt idx="5">
                  <c:v>0.75514403292181065</c:v>
                </c:pt>
              </c:numCache>
            </c:numRef>
          </c:val>
          <c:extLst xmlns:c16r2="http://schemas.microsoft.com/office/drawing/2015/06/chart">
            <c:ext xmlns:c16="http://schemas.microsoft.com/office/drawing/2014/chart" uri="{C3380CC4-5D6E-409C-BE32-E72D297353CC}">
              <c16:uniqueId val="{00000001-4D4E-46BF-A22C-BAD1B5EE59D5}"/>
            </c:ext>
          </c:extLst>
        </c:ser>
        <c:ser>
          <c:idx val="2"/>
          <c:order val="2"/>
          <c:tx>
            <c:strRef>
              <c:f>'Fysisk aktiv'!$J$23</c:f>
              <c:strCache>
                <c:ptCount val="1"/>
                <c:pt idx="0">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aktiv'!$K$23:$P$23</c:f>
              <c:numCache>
                <c:formatCode>0%</c:formatCode>
                <c:ptCount val="6"/>
                <c:pt idx="0">
                  <c:v>0.68604651162790697</c:v>
                </c:pt>
                <c:pt idx="1">
                  <c:v>0.80382775119617222</c:v>
                </c:pt>
                <c:pt idx="2">
                  <c:v>0.5276967930029155</c:v>
                </c:pt>
                <c:pt idx="3">
                  <c:v>0.81938325991189431</c:v>
                </c:pt>
                <c:pt idx="4">
                  <c:v>0.57475083056478404</c:v>
                </c:pt>
                <c:pt idx="5">
                  <c:v>0.69868995633187769</c:v>
                </c:pt>
              </c:numCache>
            </c:numRef>
          </c:val>
          <c:extLst xmlns:c16r2="http://schemas.microsoft.com/office/drawing/2015/06/chart">
            <c:ext xmlns:c16="http://schemas.microsoft.com/office/drawing/2014/chart" uri="{C3380CC4-5D6E-409C-BE32-E72D297353CC}">
              <c16:uniqueId val="{00000002-4D4E-46BF-A22C-BAD1B5EE59D5}"/>
            </c:ext>
          </c:extLst>
        </c:ser>
        <c:dLbls>
          <c:dLblPos val="outEnd"/>
          <c:showLegendKey val="0"/>
          <c:showVal val="1"/>
          <c:showCatName val="0"/>
          <c:showSerName val="0"/>
          <c:showPercent val="0"/>
          <c:showBubbleSize val="0"/>
        </c:dLbls>
        <c:gapWidth val="100"/>
        <c:overlap val="-24"/>
        <c:axId val="803439440"/>
        <c:axId val="803441008"/>
        <c:extLst xmlns:c16r2="http://schemas.microsoft.com/office/drawing/2015/06/chart">
          <c:ext xmlns:c15="http://schemas.microsoft.com/office/drawing/2012/chart" uri="{02D57815-91ED-43cb-92C2-25804820EDAC}">
            <c15:filteredBarSeries>
              <c15:ser>
                <c:idx val="3"/>
                <c:order val="3"/>
                <c:tx>
                  <c:strRef>
                    <c:extLst xmlns:c16r2="http://schemas.microsoft.com/office/drawing/2015/06/chart">
                      <c:ext uri="{02D57815-91ED-43cb-92C2-25804820EDAC}">
                        <c15:formulaRef>
                          <c15:sqref>'Fysisk aktiv'!$J$24</c15:sqref>
                        </c15:formulaRef>
                      </c:ext>
                    </c:extLst>
                    <c:strCache>
                      <c:ptCount val="1"/>
                      <c:pt idx="0">
                        <c:v>Totalt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2">
                                <a:lumMod val="35000"/>
                                <a:lumOff val="65000"/>
                              </a:schemeClr>
                            </a:solidFill>
                          </a:ln>
                          <a:effectLst/>
                        </c:spPr>
                      </c15:leaderLines>
                    </c:ext>
                  </c:extLst>
                </c:dLbls>
                <c:cat>
                  <c:multiLvlStrRef>
                    <c:extLst xmlns:c16r2="http://schemas.microsoft.com/office/drawing/2015/06/chart">
                      <c:ext uri="{02D57815-91ED-43cb-92C2-25804820EDAC}">
                        <c15:formulaRef>
                          <c15:sqref>'Fysisk aktiv'!$K$19:$P$20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'Fysisk aktiv'!$K$24:$P$24</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xmlns:c16r2="http://schemas.microsoft.com/office/drawing/2015/06/chart">
                  <c:ext xmlns:c16="http://schemas.microsoft.com/office/drawing/2014/chart" uri="{C3380CC4-5D6E-409C-BE32-E72D297353CC}">
                    <c16:uniqueId val="{00000003-4D4E-46BF-A22C-BAD1B5EE59D5}"/>
                  </c:ext>
                </c:extLst>
              </c15:ser>
            </c15:filteredBarSeries>
          </c:ext>
        </c:extLst>
      </c:barChart>
      <c:catAx>
        <c:axId val="8034394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803441008"/>
        <c:crosses val="autoZero"/>
        <c:auto val="1"/>
        <c:lblAlgn val="ctr"/>
        <c:lblOffset val="100"/>
        <c:noMultiLvlLbl val="0"/>
      </c:catAx>
      <c:valAx>
        <c:axId val="80344100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803439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a:t>Andel med god psykisk hälsa (WHO5) utifrån daglig fysisk aktivitet (tjejer/killar) -</a:t>
            </a:r>
            <a:r>
              <a:rPr lang="sv-SE" baseline="0"/>
              <a:t> Länsnivå</a:t>
            </a:r>
            <a:endParaRPr lang="sv-SE"/>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aktiv'!$K$32:$L$32</c:f>
              <c:strCache>
                <c:ptCount val="2"/>
                <c:pt idx="1">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aktiv'!$M$32:$P$32</c:f>
              <c:numCache>
                <c:formatCode>0%</c:formatCode>
                <c:ptCount val="4"/>
                <c:pt idx="0">
                  <c:v>0.61022364217252401</c:v>
                </c:pt>
                <c:pt idx="1">
                  <c:v>0.88167938931297707</c:v>
                </c:pt>
                <c:pt idx="2">
                  <c:v>0.62256809338521402</c:v>
                </c:pt>
                <c:pt idx="3">
                  <c:v>0.85746102449888639</c:v>
                </c:pt>
              </c:numCache>
            </c:numRef>
          </c:val>
          <c:extLst xmlns:c16r2="http://schemas.microsoft.com/office/drawing/2015/06/chart">
            <c:ext xmlns:c16="http://schemas.microsoft.com/office/drawing/2014/chart" uri="{C3380CC4-5D6E-409C-BE32-E72D297353CC}">
              <c16:uniqueId val="{00000000-D2C6-4BF1-8293-B8C9B95786DD}"/>
            </c:ext>
          </c:extLst>
        </c:ser>
        <c:ser>
          <c:idx val="1"/>
          <c:order val="1"/>
          <c:tx>
            <c:strRef>
              <c:f>'Fysisk aktiv'!$K$33:$L$33</c:f>
              <c:strCache>
                <c:ptCount val="2"/>
                <c:pt idx="1">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aktiv'!$M$33:$P$33</c:f>
              <c:numCache>
                <c:formatCode>0%</c:formatCode>
                <c:ptCount val="4"/>
                <c:pt idx="0">
                  <c:v>0.53696498054474706</c:v>
                </c:pt>
                <c:pt idx="1">
                  <c:v>0.81290322580645158</c:v>
                </c:pt>
                <c:pt idx="2">
                  <c:v>0.57806691449814129</c:v>
                </c:pt>
                <c:pt idx="3">
                  <c:v>0.75527426160337552</c:v>
                </c:pt>
              </c:numCache>
            </c:numRef>
          </c:val>
          <c:extLst xmlns:c16r2="http://schemas.microsoft.com/office/drawing/2015/06/chart">
            <c:ext xmlns:c16="http://schemas.microsoft.com/office/drawing/2014/chart" uri="{C3380CC4-5D6E-409C-BE32-E72D297353CC}">
              <c16:uniqueId val="{00000001-D2C6-4BF1-8293-B8C9B95786DD}"/>
            </c:ext>
          </c:extLst>
        </c:ser>
        <c:ser>
          <c:idx val="2"/>
          <c:order val="2"/>
          <c:tx>
            <c:strRef>
              <c:f>'Fysisk aktiv'!$K$34:$L$34</c:f>
              <c:strCache>
                <c:ptCount val="2"/>
                <c:pt idx="1">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aktiv'!$M$34:$P$34</c:f>
              <c:numCache>
                <c:formatCode>0%</c:formatCode>
                <c:ptCount val="4"/>
                <c:pt idx="0">
                  <c:v>0.38390092879256965</c:v>
                </c:pt>
                <c:pt idx="1">
                  <c:v>0.69026548672566368</c:v>
                </c:pt>
                <c:pt idx="2">
                  <c:v>0.39932885906040266</c:v>
                </c:pt>
                <c:pt idx="3">
                  <c:v>0.6428571428571429</c:v>
                </c:pt>
              </c:numCache>
            </c:numRef>
          </c:val>
          <c:extLst xmlns:c16r2="http://schemas.microsoft.com/office/drawing/2015/06/chart">
            <c:ext xmlns:c16="http://schemas.microsoft.com/office/drawing/2014/chart" uri="{C3380CC4-5D6E-409C-BE32-E72D297353CC}">
              <c16:uniqueId val="{00000002-D2C6-4BF1-8293-B8C9B95786DD}"/>
            </c:ext>
          </c:extLst>
        </c:ser>
        <c:dLbls>
          <c:dLblPos val="outEnd"/>
          <c:showLegendKey val="0"/>
          <c:showVal val="1"/>
          <c:showCatName val="0"/>
          <c:showSerName val="0"/>
          <c:showPercent val="0"/>
          <c:showBubbleSize val="0"/>
        </c:dLbls>
        <c:gapWidth val="100"/>
        <c:overlap val="-24"/>
        <c:axId val="803440616"/>
        <c:axId val="803441400"/>
        <c:extLst xmlns:c16r2="http://schemas.microsoft.com/office/drawing/2015/06/chart">
          <c:ext xmlns:c15="http://schemas.microsoft.com/office/drawing/2012/chart" uri="{02D57815-91ED-43cb-92C2-25804820EDAC}">
            <c15:filteredBarSeries>
              <c15:ser>
                <c:idx val="3"/>
                <c:order val="3"/>
                <c:tx>
                  <c:strRef>
                    <c:extLst xmlns:c16r2="http://schemas.microsoft.com/office/drawing/2015/06/chart">
                      <c:ext uri="{02D57815-91ED-43cb-92C2-25804820EDAC}">
                        <c15:formulaRef>
                          <c15:sqref>'Fysisk aktiv'!$K$35:$L$35</c15:sqref>
                        </c15:formulaRef>
                      </c:ext>
                    </c:extLst>
                    <c:strCache>
                      <c:ptCount val="2"/>
                      <c:pt idx="1">
                        <c:v>Totalt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2">
                                <a:lumMod val="35000"/>
                                <a:lumOff val="65000"/>
                              </a:schemeClr>
                            </a:solidFill>
                          </a:ln>
                          <a:effectLst/>
                        </c:spPr>
                      </c15:leaderLines>
                    </c:ext>
                  </c:extLst>
                </c:dLbls>
                <c:cat>
                  <c:multiLvlStrRef>
                    <c:extLst xmlns:c16r2="http://schemas.microsoft.com/office/drawing/2015/06/chart">
                      <c:ext uri="{02D57815-91ED-43cb-92C2-25804820EDAC}">
                        <c15:formulaRef>
                          <c15:sqref>'Fysisk aktiv'!$M$30:$P$31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'Fysisk aktiv'!$M$35:$P$35</c15:sqref>
                        </c15:formulaRef>
                      </c:ext>
                    </c:extLst>
                    <c:numCache>
                      <c:formatCode>0%</c:formatCode>
                      <c:ptCount val="4"/>
                      <c:pt idx="0">
                        <c:v>0.51426101987899742</c:v>
                      </c:pt>
                      <c:pt idx="1">
                        <c:v>0.82166123778501632</c:v>
                      </c:pt>
                      <c:pt idx="2">
                        <c:v>0.53950953678474112</c:v>
                      </c:pt>
                      <c:pt idx="3">
                        <c:v>0.76916451335055991</c:v>
                      </c:pt>
                    </c:numCache>
                  </c:numRef>
                </c:val>
                <c:extLst xmlns:c16r2="http://schemas.microsoft.com/office/drawing/2015/06/chart">
                  <c:ext xmlns:c16="http://schemas.microsoft.com/office/drawing/2014/chart" uri="{C3380CC4-5D6E-409C-BE32-E72D297353CC}">
                    <c16:uniqueId val="{00000003-D2C6-4BF1-8293-B8C9B95786DD}"/>
                  </c:ext>
                </c:extLst>
              </c15:ser>
            </c15:filteredBarSeries>
          </c:ext>
        </c:extLst>
      </c:barChart>
      <c:catAx>
        <c:axId val="8034406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803441400"/>
        <c:crosses val="autoZero"/>
        <c:auto val="1"/>
        <c:lblAlgn val="ctr"/>
        <c:lblOffset val="100"/>
        <c:noMultiLvlLbl val="0"/>
      </c:catAx>
      <c:valAx>
        <c:axId val="8034414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803440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Övervikt och fetma Lekeberg</a:t>
            </a:r>
          </a:p>
        </c:rich>
      </c:tx>
      <c:layout>
        <c:manualLayout>
          <c:xMode val="edge"/>
          <c:yMode val="edge"/>
          <c:x val="0.37437241726801629"/>
          <c:y val="3.22284327761529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'isoBMI-ELSA'!$A$13</c:f>
              <c:strCache>
                <c:ptCount val="1"/>
                <c:pt idx="0">
                  <c:v>Lekeberg</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'isoBMI-ELSA'!$B$11:$I$12</c:f>
              <c:multiLvlStrCache>
                <c:ptCount val="8"/>
                <c:lvl>
                  <c:pt idx="0">
                    <c:v>Övervikt</c:v>
                  </c:pt>
                  <c:pt idx="1">
                    <c:v>Fetma</c:v>
                  </c:pt>
                  <c:pt idx="2">
                    <c:v>Övervikt</c:v>
                  </c:pt>
                  <c:pt idx="3">
                    <c:v>Fetma</c:v>
                  </c:pt>
                  <c:pt idx="4">
                    <c:v>Övervikt</c:v>
                  </c:pt>
                  <c:pt idx="5">
                    <c:v>Fetma</c:v>
                  </c:pt>
                  <c:pt idx="6">
                    <c:v>Övervikt</c:v>
                  </c:pt>
                  <c:pt idx="7">
                    <c:v>Fetma</c:v>
                  </c:pt>
                </c:lvl>
                <c:lvl>
                  <c:pt idx="0">
                    <c:v>Föreskoleklass</c:v>
                  </c:pt>
                  <c:pt idx="2">
                    <c:v>Åk 4 </c:v>
                  </c:pt>
                  <c:pt idx="4">
                    <c:v>Åk 7</c:v>
                  </c:pt>
                  <c:pt idx="6">
                    <c:v>Gy 1</c:v>
                  </c:pt>
                </c:lvl>
              </c:multiLvlStrCache>
            </c:multiLvlStrRef>
          </c:cat>
          <c:val>
            <c:numRef>
              <c:f>'isoBMI-ELSA'!$B$13:$I$13</c:f>
              <c:numCache>
                <c:formatCode>General</c:formatCode>
                <c:ptCount val="8"/>
                <c:pt idx="0">
                  <c:v>10</c:v>
                </c:pt>
                <c:pt idx="1">
                  <c:v>2</c:v>
                </c:pt>
                <c:pt idx="4">
                  <c:v>14</c:v>
                </c:pt>
                <c:pt idx="5">
                  <c:v>5</c:v>
                </c:pt>
                <c:pt idx="6">
                  <c:v>14</c:v>
                </c:pt>
                <c:pt idx="7">
                  <c:v>7</c:v>
                </c:pt>
              </c:numCache>
            </c:numRef>
          </c:val>
          <c:extLst xmlns:c16r2="http://schemas.microsoft.com/office/drawing/2015/06/chart">
            <c:ext xmlns:c16="http://schemas.microsoft.com/office/drawing/2014/chart" uri="{C3380CC4-5D6E-409C-BE32-E72D297353CC}">
              <c16:uniqueId val="{00000000-2E6F-4063-997C-13704297FF96}"/>
            </c:ext>
          </c:extLst>
        </c:ser>
        <c:ser>
          <c:idx val="1"/>
          <c:order val="1"/>
          <c:tx>
            <c:strRef>
              <c:f>'isoBMI-ELSA'!$A$14</c:f>
              <c:strCache>
                <c:ptCount val="1"/>
                <c:pt idx="0">
                  <c:v>Örebro län</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'isoBMI-ELSA'!$B$11:$I$12</c:f>
              <c:multiLvlStrCache>
                <c:ptCount val="8"/>
                <c:lvl>
                  <c:pt idx="0">
                    <c:v>Övervikt</c:v>
                  </c:pt>
                  <c:pt idx="1">
                    <c:v>Fetma</c:v>
                  </c:pt>
                  <c:pt idx="2">
                    <c:v>Övervikt</c:v>
                  </c:pt>
                  <c:pt idx="3">
                    <c:v>Fetma</c:v>
                  </c:pt>
                  <c:pt idx="4">
                    <c:v>Övervikt</c:v>
                  </c:pt>
                  <c:pt idx="5">
                    <c:v>Fetma</c:v>
                  </c:pt>
                  <c:pt idx="6">
                    <c:v>Övervikt</c:v>
                  </c:pt>
                  <c:pt idx="7">
                    <c:v>Fetma</c:v>
                  </c:pt>
                </c:lvl>
                <c:lvl>
                  <c:pt idx="0">
                    <c:v>Föreskoleklass</c:v>
                  </c:pt>
                  <c:pt idx="2">
                    <c:v>Åk 4 </c:v>
                  </c:pt>
                  <c:pt idx="4">
                    <c:v>Åk 7</c:v>
                  </c:pt>
                  <c:pt idx="6">
                    <c:v>Gy 1</c:v>
                  </c:pt>
                </c:lvl>
              </c:multiLvlStrCache>
            </c:multiLvlStrRef>
          </c:cat>
          <c:val>
            <c:numRef>
              <c:f>'isoBMI-ELSA'!$B$14:$I$14</c:f>
              <c:numCache>
                <c:formatCode>0</c:formatCode>
                <c:ptCount val="8"/>
                <c:pt idx="0">
                  <c:v>12</c:v>
                </c:pt>
                <c:pt idx="1">
                  <c:v>5</c:v>
                </c:pt>
                <c:pt idx="2">
                  <c:v>20</c:v>
                </c:pt>
                <c:pt idx="3">
                  <c:v>5</c:v>
                </c:pt>
                <c:pt idx="4">
                  <c:v>19</c:v>
                </c:pt>
                <c:pt idx="5">
                  <c:v>7</c:v>
                </c:pt>
                <c:pt idx="6">
                  <c:v>19</c:v>
                </c:pt>
                <c:pt idx="7">
                  <c:v>7</c:v>
                </c:pt>
              </c:numCache>
            </c:numRef>
          </c:val>
          <c:extLst xmlns:c16r2="http://schemas.microsoft.com/office/drawing/2015/06/chart">
            <c:ext xmlns:c16="http://schemas.microsoft.com/office/drawing/2014/chart" uri="{C3380CC4-5D6E-409C-BE32-E72D297353CC}">
              <c16:uniqueId val="{00000001-2E6F-4063-997C-13704297FF96}"/>
            </c:ext>
          </c:extLst>
        </c:ser>
        <c:dLbls>
          <c:showLegendKey val="0"/>
          <c:showVal val="0"/>
          <c:showCatName val="0"/>
          <c:showSerName val="0"/>
          <c:showPercent val="0"/>
          <c:showBubbleSize val="0"/>
        </c:dLbls>
        <c:gapWidth val="219"/>
        <c:overlap val="-27"/>
        <c:axId val="798762920"/>
        <c:axId val="798762528"/>
      </c:barChart>
      <c:catAx>
        <c:axId val="798762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98762528"/>
        <c:crosses val="autoZero"/>
        <c:auto val="1"/>
        <c:lblAlgn val="ctr"/>
        <c:lblOffset val="100"/>
        <c:noMultiLvlLbl val="0"/>
      </c:catAx>
      <c:valAx>
        <c:axId val="798762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98762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2020-04-15</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2020-04-15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dirty="0"/>
          </a:p>
          <a:p>
            <a:r>
              <a:rPr lang="sv-SE" dirty="0"/>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dirty="0"/>
          </a:p>
          <a:p>
            <a:r>
              <a:rPr lang="sv-SE" dirty="0"/>
              <a:t>En ny syn på träning och tävling </a:t>
            </a:r>
          </a:p>
          <a:p>
            <a:r>
              <a:rPr lang="sv-SE" dirty="0"/>
              <a:t>Idrottsrörelsen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dirty="0"/>
          </a:p>
          <a:p>
            <a:r>
              <a:rPr lang="sv-SE" dirty="0"/>
              <a:t>Den moderna föreningen engagerar </a:t>
            </a:r>
          </a:p>
          <a:p>
            <a:r>
              <a:rPr lang="sv-SE" dirty="0"/>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dirty="0"/>
          </a:p>
          <a:p>
            <a:r>
              <a:rPr lang="sv-SE" dirty="0"/>
              <a:t>Inkluderande idrott för alla </a:t>
            </a:r>
          </a:p>
          <a:p>
            <a:r>
              <a:rPr lang="sv-SE" dirty="0"/>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dirty="0"/>
          </a:p>
          <a:p>
            <a:r>
              <a:rPr lang="sv-SE" dirty="0"/>
              <a:t>Jämställdhet för en framgångsrik idrott </a:t>
            </a:r>
          </a:p>
          <a:p>
            <a:r>
              <a:rPr lang="sv-SE" dirty="0"/>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dirty="0"/>
          </a:p>
          <a:p>
            <a:r>
              <a:rPr lang="sv-SE" dirty="0"/>
              <a:t>Ett stärkt ledarskap </a:t>
            </a:r>
          </a:p>
          <a:p>
            <a:r>
              <a:rPr lang="sv-SE" dirty="0"/>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04034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har en riskkonsumtion av alkohol enligt AUDIT-C.</a:t>
            </a:r>
            <a:r>
              <a:rPr lang="sv-SE" sz="1200" baseline="0"/>
              <a:t> Mer information om AUDIT-C kan läsas på följande länk: http://www.socialstyrelsen.se/</a:t>
            </a:r>
            <a:r>
              <a:rPr lang="sv-SE" sz="1200" baseline="0" err="1"/>
              <a:t>SiteCollectionDocuments</a:t>
            </a:r>
            <a:r>
              <a:rPr lang="sv-SE" sz="1200" baseline="0"/>
              <a:t>/Screeningkapacitet-hos-fragor-om-riskbruk-av-alkohol.pdf. </a:t>
            </a:r>
            <a:r>
              <a:rPr lang="sv-SE" sz="1200" i="0" baseline="0"/>
              <a:t>Resultaten</a:t>
            </a:r>
            <a:r>
              <a:rPr lang="sv-SE" i="0" baseline="0"/>
              <a:t> är uppdelade mellan de elever som svarat att de är medlemmar i en idrottsförening och de som svarat att de inte är det.</a:t>
            </a:r>
            <a:r>
              <a:rPr lang="sv-SE" sz="1200" baseline="0"/>
              <a:t> </a:t>
            </a:r>
            <a:r>
              <a:rPr lang="sv-SE" i="0" baseline="0"/>
              <a:t>Dessa resultat presenteras endast på länsnivå.  </a:t>
            </a:r>
            <a:r>
              <a:rPr lang="sv-SE" sz="1200" baseline="0"/>
              <a:t> </a:t>
            </a:r>
            <a:endParaRPr lang="sv-SE" i="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med riskbruk av alkohol är lägre bland ungdomar som är med i idrottsföreningar jämfört med de ungdomar som inte är det. Detta gäller både tjejer och killar och för båda åldersgrupperna som redovisas.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157332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i="0" baseline="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a:p>
          <a:p>
            <a:r>
              <a:rPr lang="sv-SE" b="1" i="0" baseline="0"/>
              <a:t>Kommentar:</a:t>
            </a:r>
            <a:r>
              <a:rPr lang="sv-SE" i="0" baseline="0"/>
              <a:t> Tendensen som visas i resultaten är att ju mer aktiva ungdomarna är desto högre självskattad hälsa har de. Denna tendens visas dock inte för samtliga grupper då de elever i skolår 7 som har högst självskattad hälsa är de som är aktiva 30-60 minuter per dag. Skillnaderna mellan grupperna i skolår 7 är dock relativt små. För skolår 9 och år 2 på gymnasiet visas, för både tjejer och killar, den högsta självskattade hälsan för gruppen som når upp till rekommendationen.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1415207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enligt WHO5-index (0-100) som har gott psykiskt välbefinnande (&gt;50). </a:t>
            </a:r>
            <a:r>
              <a:rPr lang="sv-SE" sz="1200" i="0" baseline="0"/>
              <a:t>Resultaten</a:t>
            </a:r>
            <a:r>
              <a:rPr lang="sv-SE" i="0" baseline="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WHO-5 är ett index av frågor som handlar om psykiskt välbefinnande och de exakta frågeställningarna kan du läsa på följande länk: https://www.psykiatri-regionh.dk/who-5/Documents/WHO5_Swedish.pdf. Dessa resultat presenteras endast på länsnivå.  </a:t>
            </a:r>
          </a:p>
          <a:p>
            <a:endParaRPr lang="sv-SE" i="0" baseline="0"/>
          </a:p>
          <a:p>
            <a:r>
              <a:rPr lang="sv-SE" b="1" i="0" baseline="0"/>
              <a:t>Kommentar:</a:t>
            </a:r>
            <a:r>
              <a:rPr lang="sv-SE" i="0" baseline="0"/>
              <a:t> Gällande den psykiska hälsan kan det noteras att ju mer fysiskt aktiv eleven är desto bättre är den psykiska hälsan. Detta gäller för både tjejer och killar och för de två skolår som WHO-5 index redovisas för.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87080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Datainsamlingsmetod:</a:t>
            </a:r>
            <a:r>
              <a:rPr lang="sv-SE" b="1" baseline="0"/>
              <a:t> </a:t>
            </a:r>
            <a:r>
              <a:rPr lang="sv-SE" b="0" baseline="0"/>
              <a:t>Skolsköterska har vägt och mätt eleverna i samband med elevhälsosamtal. Resultaten är således ingen uppskattning utan det faktiska utfallet.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Siffror för årskurs 4 i Lekeberg 2018-2019 finns tyvärr ej att tillgå. Generellt sett ligger andelen barn med övervikt och fetma lägre än länet totalt. Högst andel med övervikt eller fetma återfinns i gymnasiet år 1 med totalt 21% där länets siffror i samma årskurs ligger på 26%.</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2011847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Lekebergs kommun uppdelat mellan kvinnor och män för respektive mättillfälle. </a:t>
            </a:r>
          </a:p>
          <a:p>
            <a:endParaRPr lang="sv-SE" b="1" baseline="0" dirty="0"/>
          </a:p>
          <a:p>
            <a:r>
              <a:rPr lang="sv-SE" b="1" baseline="0" dirty="0"/>
              <a:t>Kommentar: </a:t>
            </a:r>
            <a:r>
              <a:rPr lang="sv-SE" b="0" baseline="0" dirty="0"/>
              <a:t>Lekebergs siffror skiljer sig inte i någon större utsträckning jämfört med övriga </a:t>
            </a:r>
            <a:r>
              <a:rPr lang="sv-SE" b="0" baseline="0" dirty="0" err="1"/>
              <a:t>sydnärke</a:t>
            </a:r>
            <a:r>
              <a:rPr lang="sv-SE" b="0" baseline="0" dirty="0"/>
              <a:t> kommuner och det finns ingen större skillnad mellan män och kvinnor. Cirka 7/10 uppger att deras allmänna hälsotillstånd är bra eller mycket bra. </a:t>
            </a:r>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2477881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har ett BMI som klassificerats som övervikt eller fetma vid de fyra senaste mättillfällena som undersökningen </a:t>
            </a:r>
            <a:r>
              <a:rPr lang="sv-SE" i="1" baseline="0" dirty="0"/>
              <a:t>Liv och hälsa</a:t>
            </a:r>
            <a:r>
              <a:rPr lang="sv-SE" i="0" baseline="0" dirty="0"/>
              <a:t> har genomförts. De svarande har uppgivit längd och vikt och deras BMI har, utifrån dessa uppgifter, beräknats enligt formeln vikt/längd². Klassificeringen är enligt följande: övervikt = BMI 25-29 och fetma = BMI ≥ 30. Redovisningen i diagrammet är på totalnivå och samtliga kommuner i södra Örebro län är inkluderade. I tabellen visas motsvarande resultat för Lekebergs kommun uppdelat mellan kvinnor och män för respektive mättillfälle. </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Kommentar: </a:t>
            </a:r>
            <a:r>
              <a:rPr lang="sv-SE" sz="1200" b="0" i="0" kern="1200" dirty="0">
                <a:solidFill>
                  <a:schemeClr val="tx1"/>
                </a:solidFill>
                <a:effectLst/>
                <a:latin typeface="+mn-lt"/>
                <a:ea typeface="+mn-ea"/>
                <a:cs typeface="+mn-cs"/>
              </a:rPr>
              <a:t>Andelen kvinnor som har en övervikt eller fetma är lägre än andelen män. Lekeberg skiljer sig inte nämnvärt i förhållande till övriga kommuner i länsdelen. Cirka 3/5 uppger att de har en övervikt eller fetma.</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2068905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30-69 år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30-49 år samt 50-69 år. I tabellen visas motsvarande resultat för Örebro län. </a:t>
            </a:r>
          </a:p>
          <a:p>
            <a:endParaRPr lang="sv-SE" b="1" dirty="0"/>
          </a:p>
          <a:p>
            <a:r>
              <a:rPr lang="sv-SE" b="1" dirty="0"/>
              <a:t>Kommentar: </a:t>
            </a:r>
            <a:r>
              <a:rPr lang="sv-SE" b="0" dirty="0"/>
              <a:t>Det är ingen nämnvärd skillnad mellan män och kvinnor gällande att nå upp till rekommendationen. En viss skillnad mellan åldersgrupperna finns då det är fler som når rekommendationen bland 50-69 åringar än bland 30-49 åringar, underlaget är dock litet så allt bör tolkas med försiktighet. Jämfört med länets total ligger Lekberg något lägre för både män och kvinnor.</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2548498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30-69 år och som, på frågan ”Hur mycket sitter du under ett normalt dygn?”, svarat 10-12 timmar eller mer än 12 timmar. Redovisningen i diagrammet är uppdelad mellan kvinnor och män samt mellan åldersgrupperna 30-49 år samt 50-69 år. I tabellen visas motsvarande resultat för Örebro län. </a:t>
            </a:r>
          </a:p>
          <a:p>
            <a:endParaRPr lang="sv-SE" dirty="0"/>
          </a:p>
          <a:p>
            <a:r>
              <a:rPr lang="sv-SE" b="1" dirty="0"/>
              <a:t>Kommentar: </a:t>
            </a:r>
            <a:r>
              <a:rPr lang="sv-SE" b="0" dirty="0"/>
              <a:t>Andelen män med en stillasittande fritid i åldersgruppen 50-69 år är lägre än länets total. Någon större könsskillnad kan inte utläsas. Andelen ökar dock i takt med ålder. </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253118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 </a:t>
            </a:r>
            <a:r>
              <a:rPr lang="sv-SE" i="0" baseline="0" dirty="0"/>
              <a:t>Det som redovisas är andelen personer i åldrarna 70-84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Lekeberg kommun uppdelat mellan kvinnor och män för respektive mättillfälle. </a:t>
            </a:r>
          </a:p>
          <a:p>
            <a:endParaRPr lang="sv-SE" dirty="0"/>
          </a:p>
          <a:p>
            <a:r>
              <a:rPr lang="sv-SE" b="1" dirty="0"/>
              <a:t>Kommentar: </a:t>
            </a:r>
            <a:r>
              <a:rPr lang="sv-SE" b="0" dirty="0"/>
              <a:t>Det är en högre andel kvinnor än män som skattar sitt allmänna hälsotillstånd som bra eller mycket bra. Det finns dock ingen större skillnad mellan kommunerna i länsdelen eller mellan Lekebergs kvinnor och länets totalsiffror. Cirka 3/5 delar av kvinnorna bedömer sitt hälsotillstånd som bra eller mycket bra och cirka 1/2 av männen gör det samma. </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4148041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som är 70 år eller äldre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70-84 år samt 85+ år. I tabellen visas motsvarande resultat för Örebro län. </a:t>
            </a:r>
          </a:p>
          <a:p>
            <a:endParaRPr lang="sv-SE" dirty="0"/>
          </a:p>
          <a:p>
            <a:r>
              <a:rPr lang="sv-SE" b="1" dirty="0"/>
              <a:t>Kommentar: </a:t>
            </a:r>
            <a:r>
              <a:rPr lang="sv-SE" b="0" dirty="0"/>
              <a:t>Det finns skillnad gällande att uppnå rekommendationen mellan kvinnor och män i åldersgruppen 85+. Underlagen är små så några större slutsatser kan inte dras utifrån storleksordningen på skillnaden. Det som kan noteras är dock en könsskillnad oavsett åldersgrupp i såväl kommunsiffrorna och i länssiffrorna. Det bör även uppmärksammas att andelen som når rekommendationen sjunker i takt med ålder för kvinnorna.</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88096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3265794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som är 70 år eller äldre och som, på frågan ”Hur mycket sitter du under ett normalt dygn?”, svarat 10-12 timmar eller mer än 12 timmar. Redovisningen i diagrammet är uppdelad mellan kvinnor och män samt mellan åldersgrupperna 70-84 år samt 85+ år. I tabellen visas motsvarande resultat för Örebro län. </a:t>
            </a:r>
          </a:p>
          <a:p>
            <a:endParaRPr lang="sv-SE" dirty="0"/>
          </a:p>
          <a:p>
            <a:r>
              <a:rPr lang="sv-SE" b="1" dirty="0"/>
              <a:t>Kommentar: </a:t>
            </a:r>
            <a:r>
              <a:rPr lang="sv-SE" b="0" dirty="0"/>
              <a:t>Jämfört med siffrorna för vuxna i åldern 30-69 år är det färre som har en stillasittande livsstil i åldersgruppen 70-84 år. Viktigt att ta hänsyn till att det är ett litet underlag så allt för stor vikt kan inte läggas vid de exakta </a:t>
            </a:r>
            <a:r>
              <a:rPr lang="sv-SE" b="0" dirty="0" err="1"/>
              <a:t>mättalen</a:t>
            </a:r>
            <a:r>
              <a:rPr lang="sv-SE" b="0" dirty="0"/>
              <a:t>. </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48417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0" baseline="0" dirty="0"/>
              <a:t> Antalet idrottsföreningar (huvudföreningar, ej uppdelat på sektioner </a:t>
            </a:r>
            <a:r>
              <a:rPr lang="sv-SE" b="0" u="none" baseline="0" dirty="0"/>
              <a:t>+ ev. SDF</a:t>
            </a:r>
            <a:r>
              <a:rPr lang="sv-SE" b="0" baseline="0" dirty="0"/>
              <a:t>) i kommunen definieras genom antalet föreningar som är medlemmar i Riksidrottsförbundet. LOK-rapporterande</a:t>
            </a:r>
            <a:r>
              <a:rPr lang="sv-SE" b="0" u="none" baseline="0" dirty="0"/>
              <a:t> (gällande statligt LOK-stöd) </a:t>
            </a:r>
            <a:r>
              <a:rPr lang="sv-SE" b="0" baseline="0" dirty="0"/>
              <a:t>är antalet föreningar som under 2018 rapporterat barn- och ungdomsverksamhet, vilket definieras med åldersintervallet 7-25 år. Med folkbildningsrapporterande IF menas föreningar som rapporterat in någon folkbildning i samverkan med SISU för </a:t>
            </a:r>
            <a:r>
              <a:rPr lang="sv-SE" b="0" u="none" baseline="0" dirty="0"/>
              <a:t>2019 (och 2018), </a:t>
            </a:r>
            <a:r>
              <a:rPr lang="sv-SE" b="0" u="none" baseline="0"/>
              <a:t>inklusive föreningsbesök.</a:t>
            </a:r>
            <a:endParaRPr lang="sv-SE" b="0" u="none" baseline="0" dirty="0"/>
          </a:p>
          <a:p>
            <a:endParaRPr lang="sv-SE" b="0" u="none" baseline="0" dirty="0"/>
          </a:p>
          <a:p>
            <a:r>
              <a:rPr lang="sv-SE" b="1" u="none" baseline="0" dirty="0"/>
              <a:t>Kommentar: </a:t>
            </a:r>
            <a:r>
              <a:rPr lang="sv-SE" b="0" u="none" baseline="0" dirty="0"/>
              <a:t>Antalet idrottsföreningar i kommunen som under 2018 rapporterat barn- och ungdomsverksamhet (LOK-rapporterade) är 4 stycken. </a:t>
            </a:r>
            <a:r>
              <a:rPr lang="sv-SE" b="0" u="none" baseline="0" dirty="0">
                <a:solidFill>
                  <a:srgbClr val="FF0000"/>
                </a:solidFill>
              </a:rPr>
              <a:t>Under 2019 har SISU samarbetat med 5 stycken av kommunens aktiva idrottsföreningar. Det bör påtalas att det kan finnas föreningar i kommunen som </a:t>
            </a:r>
            <a:r>
              <a:rPr lang="sv-SE" b="0" baseline="0" dirty="0">
                <a:solidFill>
                  <a:srgbClr val="FF0000"/>
                </a:solidFill>
              </a:rPr>
              <a:t>är registrerade, men som inte har någon egentlig verksamhet. Vissa föreningar är i undantagsfall registrerade i kommunen men egentligen ”hemmahörande” eller aktiv på annan ort.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928435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dirty="0"/>
              <a:t>Det som redovisas i tabellen är antalet deltagartillfällen i idrottsföreningar som genomförts 2017 och 2018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totala LOK-stödet i kronor som idrottsföreningarna i Lekebergs kommun erhöll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 </a:t>
            </a:r>
            <a:r>
              <a:rPr lang="sv-SE" b="0" dirty="0"/>
              <a:t>Under 2018 kan vi se en ökning av tjejernas deltagande i de flesta kommunerna, killarnas deltagande har istället minskat.</a:t>
            </a:r>
          </a:p>
          <a:p>
            <a:endParaRPr lang="sv-SE" baseline="0" dirty="0"/>
          </a:p>
          <a:p>
            <a:r>
              <a:rPr lang="sv-SE" sz="1200" dirty="0">
                <a:solidFill>
                  <a:srgbClr val="FF0000"/>
                </a:solidFill>
              </a:rPr>
              <a:t>Askersund: 249 781 kr – 116 kr/person</a:t>
            </a:r>
          </a:p>
          <a:p>
            <a:r>
              <a:rPr lang="sv-SE" sz="1200" dirty="0">
                <a:solidFill>
                  <a:srgbClr val="FF0000"/>
                </a:solidFill>
              </a:rPr>
              <a:t>Hallsberg: 685 522 kr – 200 kr/person</a:t>
            </a:r>
          </a:p>
          <a:p>
            <a:r>
              <a:rPr lang="sv-SE" sz="1200" dirty="0">
                <a:solidFill>
                  <a:srgbClr val="FF0000"/>
                </a:solidFill>
              </a:rPr>
              <a:t>Kumla: 905 733 kr – 180 kr/person</a:t>
            </a:r>
          </a:p>
          <a:p>
            <a:r>
              <a:rPr lang="sv-SE" sz="1200" dirty="0">
                <a:solidFill>
                  <a:srgbClr val="FF0000"/>
                </a:solidFill>
              </a:rPr>
              <a:t>Laxå: 72 086 kr – 66 kr/person</a:t>
            </a:r>
          </a:p>
          <a:p>
            <a:r>
              <a:rPr lang="sv-SE" sz="1200" dirty="0">
                <a:solidFill>
                  <a:srgbClr val="FF0000"/>
                </a:solidFill>
              </a:rPr>
              <a:t>Lekeberg: 111 012 kr – 67 kr/person</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1307778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Storleken på idrottsföreningarna baseras på antalet inrapporterade deltagartillfällen för barn- och ungdomsverksamhet (LOK-stöd). Det som redovisas är de fem föreningar som redovisat flest deltagartillfällen under 2018 för barn och unga 7-25 år.   </a:t>
            </a:r>
          </a:p>
          <a:p>
            <a:endParaRPr lang="sv-SE" b="1" baseline="0" dirty="0"/>
          </a:p>
          <a:p>
            <a:r>
              <a:rPr lang="sv-SE" b="1" baseline="0" dirty="0"/>
              <a:t>Kommentar: </a:t>
            </a:r>
            <a:r>
              <a:rPr lang="sv-SE" b="0" baseline="0" dirty="0"/>
              <a:t>Den största föreningen utifrån LOK-stödet är Lekebergs IF som totalt har registrerat 8 551 deltagartillfällen för barn och unga. Det kan noteras att majoriteten av deltagartillfällena för tre av de fyra största barn- och ungdomsföreningarna är med pojkar. I </a:t>
            </a:r>
            <a:r>
              <a:rPr lang="sv-SE" b="0" baseline="0" dirty="0" err="1"/>
              <a:t>Hidinge</a:t>
            </a:r>
            <a:r>
              <a:rPr lang="sv-SE" b="0" baseline="0" dirty="0"/>
              <a:t> Ryttarförening är en majoritet av deltagartillfällena med flickor. </a:t>
            </a:r>
            <a:endParaRPr lang="sv-SE" b="1" baseline="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4172132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Storleken på idrotterna baseras på antalet inrapporterade deltagartillfällen för barn- och ungdomsverksamhet (LOK-stöd) 2018. Det som redovisas är de idrotter i Lekebergs kommun som rapporterat deltagartillfällen med barn och unga (7-25 år). </a:t>
            </a:r>
          </a:p>
          <a:p>
            <a:endParaRPr lang="sv-SE" dirty="0"/>
          </a:p>
          <a:p>
            <a:r>
              <a:rPr lang="sv-SE" b="1" dirty="0"/>
              <a:t>Kommentar: </a:t>
            </a:r>
            <a:r>
              <a:rPr lang="sv-SE" b="0" dirty="0"/>
              <a:t>I Lekeberg är fotbollen överlägset den idrott som genererar flest deltagartillfällen både totalt samt för pojkar och flickor. Gymnastiken är den idrott som genererar näst flest deltagartillfällen och där majoriteten av deltagartillfällena är med flickor. För pojkarna är cykel den idrott som genererar näst flest deltagartillfällen.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3982680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 </a:t>
            </a:r>
            <a:r>
              <a:rPr lang="sv-SE" b="0" baseline="0"/>
              <a:t>fem idrottsföreningarna </a:t>
            </a:r>
            <a:r>
              <a:rPr lang="sv-SE" b="0" baseline="0" dirty="0"/>
              <a:t>i kommunen som under 2019 har högst antal utbildningstimmar inrapporterat till SISU. Timantalet gäller för hela föreningen, alla sektioner inräknade. </a:t>
            </a:r>
          </a:p>
          <a:p>
            <a:endParaRPr lang="sv-SE" b="1" baseline="0" dirty="0">
              <a:cs typeface="Arial"/>
            </a:endParaRPr>
          </a:p>
          <a:p>
            <a:r>
              <a:rPr lang="sv-SE" b="1" baseline="0" dirty="0"/>
              <a:t>Kommentar:</a:t>
            </a:r>
            <a:r>
              <a:rPr lang="sv-SE" baseline="0" dirty="0"/>
              <a:t> Totalt rapporterades</a:t>
            </a:r>
            <a:r>
              <a:rPr lang="sv-SE" dirty="0"/>
              <a:t> 1</a:t>
            </a:r>
            <a:r>
              <a:rPr lang="sv-SE" baseline="0" dirty="0"/>
              <a:t> </a:t>
            </a:r>
            <a:r>
              <a:rPr lang="sv-SE" dirty="0"/>
              <a:t>029 </a:t>
            </a:r>
            <a:r>
              <a:rPr lang="sv-SE" baseline="0" dirty="0"/>
              <a:t>utbildningstimmar från idrottsföreningar i Lekebergs kommun till SISU under 2019. </a:t>
            </a:r>
            <a:r>
              <a:rPr lang="sv-SE" b="0" baseline="0" dirty="0"/>
              <a:t>Lekebergs IF som är den förening med högst antal rapporterade timmar, står för 672 utbildningstimmar.</a:t>
            </a:r>
            <a:r>
              <a:rPr lang="en-US" dirty="0" err="1">
                <a:solidFill>
                  <a:srgbClr val="333333"/>
                </a:solidFill>
                <a:latin typeface="Segoe UI"/>
                <a:cs typeface="Segoe UI"/>
              </a:rPr>
              <a:t>Fjugesta</a:t>
            </a:r>
            <a:r>
              <a:rPr lang="en-US" dirty="0">
                <a:solidFill>
                  <a:srgbClr val="333333"/>
                </a:solidFill>
                <a:latin typeface="Segoe UI"/>
                <a:cs typeface="Segoe UI"/>
              </a:rPr>
              <a:t> IF </a:t>
            </a:r>
            <a:r>
              <a:rPr lang="en-US" dirty="0" err="1">
                <a:solidFill>
                  <a:srgbClr val="333333"/>
                </a:solidFill>
                <a:latin typeface="Segoe UI"/>
                <a:cs typeface="Segoe UI"/>
              </a:rPr>
              <a:t>och</a:t>
            </a:r>
            <a:r>
              <a:rPr lang="en-US" dirty="0">
                <a:solidFill>
                  <a:srgbClr val="333333"/>
                </a:solidFill>
                <a:latin typeface="Segoe UI"/>
                <a:cs typeface="Segoe UI"/>
              </a:rPr>
              <a:t> </a:t>
            </a:r>
            <a:r>
              <a:rPr lang="en-US" dirty="0" err="1">
                <a:solidFill>
                  <a:srgbClr val="333333"/>
                </a:solidFill>
                <a:latin typeface="Segoe UI"/>
                <a:cs typeface="Segoe UI"/>
              </a:rPr>
              <a:t>Mullhyttans</a:t>
            </a:r>
            <a:r>
              <a:rPr lang="en-US" dirty="0">
                <a:solidFill>
                  <a:srgbClr val="333333"/>
                </a:solidFill>
                <a:latin typeface="Segoe UI"/>
                <a:cs typeface="Segoe UI"/>
              </a:rPr>
              <a:t> </a:t>
            </a:r>
            <a:r>
              <a:rPr lang="en-US" dirty="0" err="1">
                <a:solidFill>
                  <a:srgbClr val="333333"/>
                </a:solidFill>
                <a:latin typeface="Segoe UI"/>
                <a:cs typeface="Segoe UI"/>
              </a:rPr>
              <a:t>Ridklubb</a:t>
            </a:r>
            <a:r>
              <a:rPr lang="en-US" dirty="0">
                <a:solidFill>
                  <a:srgbClr val="333333"/>
                </a:solidFill>
                <a:latin typeface="Segoe UI"/>
                <a:cs typeface="Segoe UI"/>
              </a:rPr>
              <a:t> </a:t>
            </a:r>
            <a:r>
              <a:rPr lang="en-US" dirty="0" err="1">
                <a:solidFill>
                  <a:srgbClr val="333333"/>
                </a:solidFill>
                <a:latin typeface="Segoe UI"/>
                <a:cs typeface="Segoe UI"/>
              </a:rPr>
              <a:t>är</a:t>
            </a:r>
            <a:r>
              <a:rPr lang="en-US" dirty="0">
                <a:solidFill>
                  <a:srgbClr val="333333"/>
                </a:solidFill>
                <a:latin typeface="Segoe UI"/>
                <a:cs typeface="Segoe UI"/>
              </a:rPr>
              <a:t> </a:t>
            </a:r>
            <a:r>
              <a:rPr lang="en-US" dirty="0" err="1">
                <a:solidFill>
                  <a:srgbClr val="333333"/>
                </a:solidFill>
                <a:latin typeface="Segoe UI"/>
                <a:cs typeface="Segoe UI"/>
              </a:rPr>
              <a:t>två</a:t>
            </a:r>
            <a:r>
              <a:rPr lang="en-US" dirty="0">
                <a:solidFill>
                  <a:srgbClr val="333333"/>
                </a:solidFill>
                <a:latin typeface="Segoe UI"/>
                <a:cs typeface="Segoe UI"/>
              </a:rPr>
              <a:t> </a:t>
            </a:r>
            <a:r>
              <a:rPr lang="en-US" dirty="0" err="1">
                <a:solidFill>
                  <a:srgbClr val="333333"/>
                </a:solidFill>
                <a:latin typeface="Segoe UI"/>
                <a:cs typeface="Segoe UI"/>
              </a:rPr>
              <a:t>samverkansföreningar</a:t>
            </a:r>
            <a:r>
              <a:rPr lang="en-US" dirty="0">
                <a:solidFill>
                  <a:srgbClr val="333333"/>
                </a:solidFill>
                <a:latin typeface="Segoe UI"/>
                <a:cs typeface="Segoe UI"/>
              </a:rPr>
              <a:t> </a:t>
            </a:r>
            <a:r>
              <a:rPr lang="en-US" dirty="0" err="1">
                <a:solidFill>
                  <a:srgbClr val="333333"/>
                </a:solidFill>
                <a:latin typeface="Segoe UI"/>
                <a:cs typeface="Segoe UI"/>
              </a:rPr>
              <a:t>som</a:t>
            </a:r>
            <a:r>
              <a:rPr lang="en-US" dirty="0">
                <a:solidFill>
                  <a:srgbClr val="333333"/>
                </a:solidFill>
                <a:latin typeface="Segoe UI"/>
                <a:cs typeface="Segoe UI"/>
              </a:rPr>
              <a:t> </a:t>
            </a:r>
            <a:r>
              <a:rPr lang="en-US" dirty="0" err="1">
                <a:solidFill>
                  <a:srgbClr val="333333"/>
                </a:solidFill>
                <a:latin typeface="Segoe UI"/>
                <a:cs typeface="Segoe UI"/>
              </a:rPr>
              <a:t>inte</a:t>
            </a:r>
            <a:r>
              <a:rPr lang="en-US" dirty="0">
                <a:solidFill>
                  <a:srgbClr val="333333"/>
                </a:solidFill>
                <a:latin typeface="Segoe UI"/>
                <a:cs typeface="Segoe UI"/>
              </a:rPr>
              <a:t> har </a:t>
            </a:r>
            <a:r>
              <a:rPr lang="en-US" dirty="0" err="1">
                <a:solidFill>
                  <a:srgbClr val="333333"/>
                </a:solidFill>
                <a:latin typeface="Segoe UI"/>
                <a:cs typeface="Segoe UI"/>
              </a:rPr>
              <a:t>rapporterat</a:t>
            </a:r>
            <a:r>
              <a:rPr lang="en-US" dirty="0">
                <a:solidFill>
                  <a:srgbClr val="333333"/>
                </a:solidFill>
                <a:latin typeface="Segoe UI"/>
                <a:cs typeface="Segoe UI"/>
              </a:rPr>
              <a:t> </a:t>
            </a:r>
            <a:r>
              <a:rPr lang="en-US" dirty="0" err="1">
                <a:solidFill>
                  <a:srgbClr val="333333"/>
                </a:solidFill>
                <a:latin typeface="Segoe UI"/>
                <a:cs typeface="Segoe UI"/>
              </a:rPr>
              <a:t>utbildningstimmar</a:t>
            </a:r>
            <a:r>
              <a:rPr lang="en-US" dirty="0">
                <a:solidFill>
                  <a:srgbClr val="333333"/>
                </a:solidFill>
                <a:latin typeface="Segoe UI"/>
                <a:cs typeface="Segoe UI"/>
              </a:rPr>
              <a:t> </a:t>
            </a:r>
            <a:r>
              <a:rPr lang="en-US" dirty="0" err="1">
                <a:solidFill>
                  <a:srgbClr val="333333"/>
                </a:solidFill>
                <a:latin typeface="Segoe UI"/>
                <a:cs typeface="Segoe UI"/>
              </a:rPr>
              <a:t>år</a:t>
            </a:r>
            <a:r>
              <a:rPr lang="en-US" dirty="0">
                <a:solidFill>
                  <a:srgbClr val="333333"/>
                </a:solidFill>
                <a:latin typeface="Segoe UI"/>
                <a:cs typeface="Segoe UI"/>
              </a:rPr>
              <a:t> 2019. Med </a:t>
            </a:r>
            <a:r>
              <a:rPr lang="en-US" dirty="0" err="1">
                <a:solidFill>
                  <a:srgbClr val="333333"/>
                </a:solidFill>
                <a:latin typeface="Segoe UI"/>
                <a:cs typeface="Segoe UI"/>
              </a:rPr>
              <a:t>samverkansförening</a:t>
            </a:r>
            <a:r>
              <a:rPr lang="en-US" dirty="0">
                <a:solidFill>
                  <a:srgbClr val="333333"/>
                </a:solidFill>
                <a:latin typeface="Segoe UI"/>
                <a:cs typeface="Segoe UI"/>
              </a:rPr>
              <a:t> menas </a:t>
            </a:r>
            <a:r>
              <a:rPr lang="en-US" dirty="0" err="1">
                <a:solidFill>
                  <a:srgbClr val="333333"/>
                </a:solidFill>
                <a:latin typeface="Segoe UI"/>
                <a:cs typeface="Segoe UI"/>
              </a:rPr>
              <a:t>att</a:t>
            </a:r>
            <a:r>
              <a:rPr lang="en-US" dirty="0">
                <a:solidFill>
                  <a:srgbClr val="333333"/>
                </a:solidFill>
                <a:latin typeface="Segoe UI"/>
                <a:cs typeface="Segoe UI"/>
              </a:rPr>
              <a:t> vi har </a:t>
            </a:r>
            <a:r>
              <a:rPr lang="en-US" dirty="0" err="1">
                <a:solidFill>
                  <a:srgbClr val="333333"/>
                </a:solidFill>
                <a:latin typeface="Segoe UI"/>
                <a:cs typeface="Segoe UI"/>
              </a:rPr>
              <a:t>sammarbete</a:t>
            </a:r>
            <a:r>
              <a:rPr lang="en-US" dirty="0">
                <a:solidFill>
                  <a:srgbClr val="333333"/>
                </a:solidFill>
                <a:latin typeface="Segoe UI"/>
                <a:cs typeface="Segoe UI"/>
              </a:rPr>
              <a:t> </a:t>
            </a:r>
            <a:r>
              <a:rPr lang="en-US" dirty="0" err="1">
                <a:solidFill>
                  <a:srgbClr val="333333"/>
                </a:solidFill>
                <a:latin typeface="Segoe UI"/>
                <a:cs typeface="Segoe UI"/>
              </a:rPr>
              <a:t>och</a:t>
            </a:r>
            <a:r>
              <a:rPr lang="en-US" dirty="0">
                <a:solidFill>
                  <a:srgbClr val="333333"/>
                </a:solidFill>
                <a:latin typeface="Segoe UI"/>
                <a:cs typeface="Segoe UI"/>
              </a:rPr>
              <a:t> </a:t>
            </a:r>
            <a:r>
              <a:rPr lang="en-US" dirty="0" err="1">
                <a:solidFill>
                  <a:srgbClr val="333333"/>
                </a:solidFill>
                <a:latin typeface="Segoe UI"/>
                <a:cs typeface="Segoe UI"/>
              </a:rPr>
              <a:t>varit</a:t>
            </a:r>
            <a:r>
              <a:rPr lang="en-US" dirty="0">
                <a:solidFill>
                  <a:srgbClr val="333333"/>
                </a:solidFill>
                <a:latin typeface="Segoe UI"/>
                <a:cs typeface="Segoe UI"/>
              </a:rPr>
              <a:t> </a:t>
            </a:r>
            <a:r>
              <a:rPr lang="en-US" dirty="0" err="1">
                <a:solidFill>
                  <a:srgbClr val="333333"/>
                </a:solidFill>
                <a:latin typeface="Segoe UI"/>
                <a:cs typeface="Segoe UI"/>
              </a:rPr>
              <a:t>på</a:t>
            </a:r>
            <a:r>
              <a:rPr lang="en-US" dirty="0">
                <a:solidFill>
                  <a:srgbClr val="333333"/>
                </a:solidFill>
                <a:latin typeface="Segoe UI"/>
                <a:cs typeface="Segoe UI"/>
              </a:rPr>
              <a:t> </a:t>
            </a:r>
            <a:r>
              <a:rPr lang="en-US" dirty="0" err="1">
                <a:solidFill>
                  <a:srgbClr val="333333"/>
                </a:solidFill>
                <a:latin typeface="Segoe UI"/>
                <a:cs typeface="Segoe UI"/>
              </a:rPr>
              <a:t>föreningsbesök</a:t>
            </a:r>
            <a:r>
              <a:rPr lang="en-US" dirty="0">
                <a:solidFill>
                  <a:srgbClr val="333333"/>
                </a:solidFill>
                <a:latin typeface="Segoe UI"/>
                <a:cs typeface="Segoe UI"/>
              </a:rPr>
              <a:t>.</a:t>
            </a:r>
            <a:endParaRPr lang="en-US" dirty="0">
              <a:cs typeface="Aria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908936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1" baseline="0"/>
              <a:t> </a:t>
            </a:r>
            <a:r>
              <a:rPr lang="sv-SE" b="0" baseline="0"/>
              <a:t>Antalet inrapporterade deltagartillfällen för barn- och ungdomsverksamhet (LOK-stöd) åren 2015-2018. Totalt och uppdelat på kön.</a:t>
            </a:r>
          </a:p>
          <a:p>
            <a:endParaRPr lang="sv-SE" b="1" baseline="0"/>
          </a:p>
          <a:p>
            <a:r>
              <a:rPr lang="sv-SE" b="1" baseline="0"/>
              <a:t>Kommentar: </a:t>
            </a:r>
            <a:r>
              <a:rPr lang="sv-SE" b="0" baseline="0"/>
              <a:t>Gällande antalet deltagartillfällen för barn och unga i Lekebergs kommun under åren 2015-2018 kan det konstateras att det varit en positiv trend sedan 2017 med ett ökande antal deltagartillfällen för flickor. Det har dock sedan 2017 varit en negativ trend med ett minskat antal deltagartillfällen totalt samt för pojkar.</a:t>
            </a:r>
            <a:endParaRPr lang="sv-SE" sz="1100" b="0" baseline="0"/>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1236523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1" baseline="0"/>
              <a:t> </a:t>
            </a:r>
            <a:r>
              <a:rPr lang="sv-SE" b="0" baseline="0"/>
              <a:t>Procentuell fördelning av de inrapporterade deltagartillfällena för barn- och ungdomsverksamhet (LOK-stöd) mellan flickor och pojkar under perioden 2015-2018. </a:t>
            </a:r>
          </a:p>
          <a:p>
            <a:endParaRPr lang="sv-SE" b="1" baseline="0"/>
          </a:p>
          <a:p>
            <a:r>
              <a:rPr lang="sv-SE" b="1" baseline="0"/>
              <a:t>Kommentar: </a:t>
            </a:r>
            <a:r>
              <a:rPr lang="sv-SE" b="0" baseline="0"/>
              <a:t>Gällande den procentuella fördelningen av deltagartillfällen mellan flickor och pojkar under perioden 2015-2018 kan det konstateras att majoriteten av deltagartillfällena samtliga år varit med pojkar. Från 2017 kan vi se en ökning med 6 procentenheter för flickorna från 15 till 21 procent. </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37</a:t>
            </a:fld>
            <a:endParaRPr lang="sv-SE"/>
          </a:p>
        </p:txBody>
      </p:sp>
    </p:spTree>
    <p:extLst>
      <p:ext uri="{BB962C8B-B14F-4D97-AF65-F5344CB8AC3E}">
        <p14:creationId xmlns:p14="http://schemas.microsoft.com/office/powerpoint/2010/main" val="4222998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b="0" baseline="0"/>
              <a:t>Antalet inrapporterade deltagartillfällen för barn- och ungdomsverksamhet (LOK-stöd) för flickor åren 2016, 2017 och 2018 uppdelat i åldersgrupperna 7-12 år, 13-16 år, 17-20 år och 21-25 år.</a:t>
            </a:r>
          </a:p>
          <a:p>
            <a:endParaRPr lang="sv-SE"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Då antalet deltagartillfällen redovisas uppdelat i åldersgrupper visas en minskning av antalet deltagartillfällen med stigande ålder. Flest deltagartillfällen (både 2016, 2017 och 2018) var med flickor 7-12 år och minst antal deltagartillfällen var med flickor 21-25 år. Det kan noteras att det skett en ökning av antal deltagartillfällen 2018 för flickor 7-12 år. </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38</a:t>
            </a:fld>
            <a:endParaRPr lang="sv-SE"/>
          </a:p>
        </p:txBody>
      </p:sp>
    </p:spTree>
    <p:extLst>
      <p:ext uri="{BB962C8B-B14F-4D97-AF65-F5344CB8AC3E}">
        <p14:creationId xmlns:p14="http://schemas.microsoft.com/office/powerpoint/2010/main" val="1530640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b="0" baseline="0"/>
              <a:t>Antalet inrapporterade deltagartillfällen för barn- och ungdomsverksamhet (LOK-stöd) för pojkar åren 2016, 2017 och 2018 uppdelat i åldersgrupperna 7-12 år, 13-16 år, 17-20 år och 21-25 år.</a:t>
            </a:r>
          </a:p>
          <a:p>
            <a:endParaRPr lang="sv-SE"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a:t>
            </a:r>
            <a:r>
              <a:rPr lang="sv-SE" b="0" baseline="0"/>
              <a:t> Tendensen är att antalet deltagartillfällen minskar med stigande ålder. Mellan 2016-2018 visas inga större skillnader, men det kan ändå påtalas att för gruppen 21-25 år har det skett en ökning mellan 2016-2018.</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271745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  </a:t>
            </a:r>
            <a:r>
              <a:rPr lang="sv-SE" dirty="0"/>
              <a:t>Rädda Barnens definition av barnfattigdom har utarbetats tillsammans med Tapio Salonen (professor i socialt arbete på Malmö universitet). Det är ett sammansatt </a:t>
            </a:r>
            <a:r>
              <a:rPr lang="sv-SE" dirty="0" err="1"/>
              <a:t>delmått</a:t>
            </a:r>
            <a:r>
              <a:rPr lang="sv-SE" dirty="0"/>
              <a:t>, dels barn i familjer med låg inkomststandard och dels barn i familjer som beviljats försörjningsstöd. Definitionen kan klassificeras som ett så kallat absolut fattigdomsmått, vilket innebär att inkomster under en viss miniminivå räknas som fattigdom. </a:t>
            </a:r>
            <a:r>
              <a:rPr lang="sv-SE" i="1" dirty="0"/>
              <a:t>Barnfattigdom i Sverige, Rädda Barnen ,rapport 2018. https://resourcecentre.savethechildren.net/node/14233/pdf/rb_rapport_2018_final.pdf</a:t>
            </a:r>
            <a:endParaRPr lang="sv-SE" dirty="0"/>
          </a:p>
          <a:p>
            <a:endParaRPr lang="sv-SE" dirty="0"/>
          </a:p>
          <a:p>
            <a:r>
              <a:rPr lang="sv-SE" b="1" dirty="0"/>
              <a:t>Kommentar: </a:t>
            </a:r>
            <a:r>
              <a:rPr lang="sv-SE" b="0" dirty="0"/>
              <a:t>Lekeberg sticker inte på något sätt ut i länet gällande andel barn i ekonomiskt utsatta hushåll. En viss minskning kan ses mellan mät-åren 2011 och 2016. Barn som lever i ett ekonomiskt utsatt hushåll är i många aspekter en utsatt målgrupp och gruppen bör tas hänsyn till i arbetet med idrottsföreningar för att skapa möjlighet för alla att delta.</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4064564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1" baseline="0"/>
              <a:t> </a:t>
            </a:r>
            <a:r>
              <a:rPr lang="sv-SE" b="0" baseline="0"/>
              <a:t>Det som redovisas är antalet deltagartillfällen för personer med funktionsnedsättning i kommunen under 2009-2018.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Det finns inga inrapporterade deltagartillfällen för personer med funktionsnedsättning i Lekebergs kommun under perioden 2009-2018. </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40</a:t>
            </a:fld>
            <a:endParaRPr lang="sv-SE"/>
          </a:p>
        </p:txBody>
      </p:sp>
    </p:spTree>
    <p:extLst>
      <p:ext uri="{BB962C8B-B14F-4D97-AF65-F5344CB8AC3E}">
        <p14:creationId xmlns:p14="http://schemas.microsoft.com/office/powerpoint/2010/main" val="758882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de föreningar i Lekebergs kommun som sökt och fått ekonomiskt medel utbetalt från RF-SISU Örebro län inom de områden som varit prioriterade under 2019. Eftersom det endast är de föreningar som fått ekonomiskt medel utbetalt som redovisas bör det påtalas att det kan vara fler föreningar i kommunen som varit involverade i en samverkan med RF-SISU Örebro län inom dessa områden, men som inte sökt ekonomiska medel. </a:t>
            </a:r>
            <a:endParaRPr lang="sv-SE" b="1" baseline="0" dirty="0"/>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Det är tre områden som varit prioriterade av RF-SISU Örebro län under 2019 som idrottsföreningar i Lekebergs kommun fått ekonomiskt stöd inom. Totalt har stödet utbetalats till en förening.</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347015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2290926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409951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Andelen barn och unga i Lekebergs kommun som är fysiskt aktiva minst 60 minuter varje dag skiljer sig mellan flickor och pojkar i skolår 7, då det är en högre andel pojkar än flickor som är fysiskt aktiva minst 60 minuter varje dag. I skolår 9 är det istället en högre andel flickor än pojkar som är fysiskt aktiva minst 60 minuter varje dag. Texten under diagrammet visar hur flickor och pojkar boende i respektive kommun som går gymnasiet år två har svarat.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71686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Andelen barn och unga som är med i en idrottsförening i Lekebergs kommun minskar med ökad ålder för flickor och ökar med ökad ålder för pojkar. Notera att det för samtliga skolår är en högre andel pojkar som är medlem i en idrottsförening. Texten under diagrammet visar hur flickor och pojkar boende i respektive kommun som går gymnasiet år två har svarat.</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90351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aseline="0"/>
              <a:t> </a:t>
            </a:r>
            <a:r>
              <a:rPr lang="sv-SE" i="0" baseline="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a:p>
          <a:p>
            <a:r>
              <a:rPr lang="sv-SE" b="1" i="0" baseline="0"/>
              <a:t>Kommentar:</a:t>
            </a:r>
            <a:r>
              <a:rPr lang="sv-SE" i="0" baseline="0"/>
              <a:t> Det kan noteras att den självskattade hälsan är högre hos de ungdomar som är med i idrottsföreningar i jämförelse med de ungdomar som inte är det. Denna skillnad gäller för samtliga tre åldersgrupper och för både tjejer och killar inom de olika åldersgrupperna. Den största skillnaden visas för gymnasieeleverna där den självskattade hälsan för tjejer som är med i idrottsföreningar är elva procentenheter högre än för de tjejer som inte är medlemmar och motsvarande skillnad för killarna är tolv procentenheter till fördel för de killar som är med i idrottsföreningar. </a:t>
            </a:r>
            <a:endParaRPr lang="sv-SE" i="1"/>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292743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enligt WHO5-index (0-100) som har gott psykiskt välbefinnande (&gt;50). </a:t>
            </a:r>
            <a:r>
              <a:rPr lang="sv-SE" sz="1200" i="0" baseline="0"/>
              <a:t>Resultaten</a:t>
            </a:r>
            <a:r>
              <a:rPr lang="sv-SE" i="0" baseline="0"/>
              <a:t> är uppdelat mellan de elever som svarat att de är medlemmar i en idrottsförening och de som svarat att de inte är det. Dessa resultat presenteras endast på länsnivå. WHO-5 är ett index av frågor som handlar om psykiskt välbefinnande och de exakta frågeställningarna kan läsas på följande länk: https://www.psykiatri-regionh.dk/who-5/Documents/WHO5_Swedish.pdf. Dessa resultat presenteras endast på länsnivå.   </a:t>
            </a:r>
            <a:endParaRPr lang="sv-SE" sz="1200"/>
          </a:p>
          <a:p>
            <a:endParaRPr lang="sv-SE" i="0" baseline="0"/>
          </a:p>
          <a:p>
            <a:r>
              <a:rPr lang="sv-SE" b="1" i="0" baseline="0"/>
              <a:t>Kommentar:</a:t>
            </a:r>
            <a:r>
              <a:rPr lang="sv-SE" i="0" baseline="0"/>
              <a:t> Det kan noteras att den psykiska hälsan är bättre hos de ungdomar som är med i idrottsföreningar i jämförelse med de ungdomar som inte är det. Denna skillnad gäller för de båda åldersgrupperna (frågorna som utgör WHO5-index ställdes inte till skolår 7) och för både tjejer och killar inom de olika åldersgrupperna. Den största skillnaden visas för flickorna i skolor nio där andelen med god psykisk hälsa är 20 procentenheter högre för de flickor som är med i idrottsföreningar jämfört med de flickor som inte är det. </a:t>
            </a:r>
            <a:endParaRPr lang="sv-SE" i="1"/>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457609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"Röker dagligen/ Någon gång ibland" på frågan "Röker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killar i år två på gymnasiet där andelen som röker dagligen eller någon gång ibland är 13 procentenheter lägre bland killar som är medlemmar i idrottsföreningar jämfört med killar som inte är det.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335468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”Snusar dagligen/ Någon gång ibland" på frågan ”Snusar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snusar dagligen eller någon gång ibland är lägre bland ungdomar som är med i idrottsföreningar jämfört med de ungdomar som inte är det. Detta gäller både tjejer och killar och för båda åldersgrupperna som redovisas.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257223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a:t>Klicka här för att ändra format</a:t>
            </a:r>
          </a:p>
        </p:txBody>
      </p:sp>
      <p:grpSp>
        <p:nvGrpSpPr>
          <p:cNvPr id="14" name="Bild 12">
            <a:extLst>
              <a:ext uri="{FF2B5EF4-FFF2-40B4-BE49-F238E27FC236}">
                <a16:creationId xmlns:a16="http://schemas.microsoft.com/office/drawing/2014/main" xmlns=""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xmlns=""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xmlns=""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xmlns=""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xmlns=""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xmlns=""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xmlns=""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xmlns=""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xmlns=""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xmlns=""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xmlns=""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xmlns=""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xmlns=""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xmlns=""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xmlns=""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22" name="Bildobjekt 21">
            <a:extLst>
              <a:ext uri="{FF2B5EF4-FFF2-40B4-BE49-F238E27FC236}">
                <a16:creationId xmlns:a16="http://schemas.microsoft.com/office/drawing/2014/main" xmlns="" id="{14FAD095-CB8E-45D7-A974-AF3C39DCA272}"/>
              </a:ext>
            </a:extLst>
          </p:cNvPr>
          <p:cNvPicPr>
            <a:picLocks noChangeAspect="1"/>
          </p:cNvPicPr>
          <p:nvPr userDrawn="1"/>
        </p:nvPicPr>
        <p:blipFill>
          <a:blip r:embed="rId2"/>
          <a:srcRect/>
          <a:stretch/>
        </p:blipFill>
        <p:spPr>
          <a:xfrm>
            <a:off x="714753" y="4538076"/>
            <a:ext cx="1698673" cy="1593222"/>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p>
        </p:txBody>
      </p:sp>
      <p:sp>
        <p:nvSpPr>
          <p:cNvPr id="7" name="Platshållare för bild 5">
            <a:extLst>
              <a:ext uri="{FF2B5EF4-FFF2-40B4-BE49-F238E27FC236}">
                <a16:creationId xmlns:a16="http://schemas.microsoft.com/office/drawing/2014/main" xmlns=""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p>
        </p:txBody>
      </p:sp>
      <p:sp>
        <p:nvSpPr>
          <p:cNvPr id="11" name="Platshållare för bild 5">
            <a:extLst>
              <a:ext uri="{FF2B5EF4-FFF2-40B4-BE49-F238E27FC236}">
                <a16:creationId xmlns:a16="http://schemas.microsoft.com/office/drawing/2014/main" xmlns=""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p>
        </p:txBody>
      </p:sp>
      <p:sp>
        <p:nvSpPr>
          <p:cNvPr id="10" name="Platshållare för bild 5">
            <a:extLst>
              <a:ext uri="{FF2B5EF4-FFF2-40B4-BE49-F238E27FC236}">
                <a16:creationId xmlns:a16="http://schemas.microsoft.com/office/drawing/2014/main" xmlns=""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p>
        </p:txBody>
      </p:sp>
      <p:sp>
        <p:nvSpPr>
          <p:cNvPr id="9" name="Platshållare för bild 5">
            <a:extLst>
              <a:ext uri="{FF2B5EF4-FFF2-40B4-BE49-F238E27FC236}">
                <a16:creationId xmlns:a16="http://schemas.microsoft.com/office/drawing/2014/main" xmlns=""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p>
        </p:txBody>
      </p:sp>
    </p:spTree>
    <p:extLst>
      <p:ext uri="{BB962C8B-B14F-4D97-AF65-F5344CB8AC3E}">
        <p14:creationId xmlns:p14="http://schemas.microsoft.com/office/powerpoint/2010/main" val="417626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xmlns=""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p>
        </p:txBody>
      </p:sp>
      <p:sp>
        <p:nvSpPr>
          <p:cNvPr id="3" name="Platshållare för text 2">
            <a:extLst>
              <a:ext uri="{FF2B5EF4-FFF2-40B4-BE49-F238E27FC236}">
                <a16:creationId xmlns:a16="http://schemas.microsoft.com/office/drawing/2014/main" xmlns=""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a:t> </a:t>
            </a:r>
          </a:p>
        </p:txBody>
      </p:sp>
      <p:sp>
        <p:nvSpPr>
          <p:cNvPr id="5" name="Platshållare för text 7">
            <a:extLst>
              <a:ext uri="{FF2B5EF4-FFF2-40B4-BE49-F238E27FC236}">
                <a16:creationId xmlns:a16="http://schemas.microsoft.com/office/drawing/2014/main" xmlns="" id="{3AB07920-F837-4E95-9460-172C3431B5FF}"/>
              </a:ext>
            </a:extLst>
          </p:cNvPr>
          <p:cNvSpPr>
            <a:spLocks noGrp="1"/>
          </p:cNvSpPr>
          <p:nvPr>
            <p:ph type="body" sz="quarter" idx="15" hasCustomPrompt="1"/>
          </p:nvPr>
        </p:nvSpPr>
        <p:spPr>
          <a:xfrm>
            <a:off x="11545889" y="166973"/>
            <a:ext cx="433387" cy="414338"/>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8476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xmlns=""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xmlns=""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xmlns=""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xmlns=""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xmlns=""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xmlns=""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xmlns=""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xmlns=""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xmlns=""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xmlns=""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xmlns=""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xmlns=""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xmlns=""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xmlns=""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xmlns=""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xmlns=""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xmlns=""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19" name="Bildobjekt 18">
            <a:extLst>
              <a:ext uri="{FF2B5EF4-FFF2-40B4-BE49-F238E27FC236}">
                <a16:creationId xmlns:a16="http://schemas.microsoft.com/office/drawing/2014/main" xmlns="" id="{6E8B4506-1411-4403-AC61-7CB5E88F500F}"/>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xmlns=""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xmlns=""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xmlns=""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xmlns=""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xmlns=""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xmlns=""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xmlns=""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xmlns=""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xmlns=""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xmlns=""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xmlns=""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xmlns=""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xmlns=""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xmlns=""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xmlns=""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xmlns=""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xmlns=""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xmlns=""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xmlns=""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xmlns=""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xmlns=""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xmlns=""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xmlns=""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xmlns=""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xmlns=""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xmlns=""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1" name="Bildobjekt 30">
            <a:extLst>
              <a:ext uri="{FF2B5EF4-FFF2-40B4-BE49-F238E27FC236}">
                <a16:creationId xmlns:a16="http://schemas.microsoft.com/office/drawing/2014/main" xmlns="" id="{9FB85850-140C-4E7E-92F4-FE120ACCDAF0}"/>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xmlns=""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xmlns=""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xmlns=""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xmlns=""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xmlns=""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xmlns=""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xmlns=""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xmlns=""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807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00604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1615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xmlns=""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xmlns=""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xmlns=""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xmlns=""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xmlns=""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xmlns=""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xmlns=""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xmlns=""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31180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xmlns=""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xmlns=""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xmlns=""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xmlns=""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xmlns=""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xmlns=""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xmlns=""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a:t>Redigera format för bakgrundstext </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xmlns="" id="{EE4FF12C-F9DF-4D72-AE70-50C890BC6E3F}"/>
              </a:ext>
            </a:extLst>
          </p:cNvPr>
          <p:cNvPicPr>
            <a:picLocks noChangeAspect="1"/>
          </p:cNvPicPr>
          <p:nvPr userDrawn="1"/>
        </p:nvPicPr>
        <p:blipFill>
          <a:blip r:embed="rId14"/>
          <a:srcRect/>
          <a:stretch/>
        </p:blipFill>
        <p:spPr>
          <a:xfrm>
            <a:off x="11553499" y="169070"/>
            <a:ext cx="418909" cy="392904"/>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6" r:id="rId3"/>
    <p:sldLayoutId id="2147483652" r:id="rId4"/>
    <p:sldLayoutId id="2147483659" r:id="rId5"/>
    <p:sldLayoutId id="2147483660" r:id="rId6"/>
    <p:sldLayoutId id="2147483669" r:id="rId7"/>
    <p:sldLayoutId id="2147483668" r:id="rId8"/>
    <p:sldLayoutId id="2147483667" r:id="rId9"/>
    <p:sldLayoutId id="2147483666" r:id="rId10"/>
    <p:sldLayoutId id="2147483671" r:id="rId11"/>
    <p:sldLayoutId id="2147483655" r:id="rId12"/>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chart" Target="../charts/char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chart" Target="../charts/char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chart" Target="../charts/char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chart" Target="../charts/chart2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chart" Target="../charts/chart2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chart" Target="../charts/char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hyperlink" Target="https://resourcecentre.savethechildren.net/sites/default/files/documents/rb_rapport_2018_final.pdf" TargetMode="External"/><Relationship Id="rId3" Type="http://schemas.openxmlformats.org/officeDocument/2006/relationships/image" Target="../media/image4.png"/><Relationship Id="rId7" Type="http://schemas.openxmlformats.org/officeDocument/2006/relationships/hyperlink" Target="http://www.svenskidrott.se/ekonomisktstod/lok-stod/utbetalningavlok-stod/"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hyperlink" Target="http://idrottonline.se/" TargetMode="External"/><Relationship Id="rId5" Type="http://schemas.openxmlformats.org/officeDocument/2006/relationships/hyperlink" Target="https://www.regionorebrolan.se/sv/Halsa-och-vard/Folkhalsa/Folkhalsan-i-siffror/Liv-och-halsa-vuxen/Loh_resultat_2017/" TargetMode="External"/><Relationship Id="rId4" Type="http://schemas.openxmlformats.org/officeDocument/2006/relationships/hyperlink" Target="https://www.regionorebrolan.se/sv/Halsa-och-vard/Folkhalsa/Folkhalsan-i-siffror/Livohalsaung/Livohalsaung2017/" TargetMode="External"/><Relationship Id="rId9" Type="http://schemas.openxmlformats.org/officeDocument/2006/relationships/hyperlink" Target="http://www.statistikdatabasen.scb.se/pxweb/sv/ssd/START__BE__BE0101__BE0101A/BefolkningNy/?rxid=4c5be81e-c6f9-454c-9270-a0fdbd503612"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r>
              <a:rPr lang="sv-SE" sz="6600">
                <a:cs typeface="Arial" panose="020B0604020202020204" pitchFamily="34" charset="0"/>
              </a:rPr>
              <a:t>Kommunrapport Lekebergs kommun 2020</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324913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3" y="1477962"/>
            <a:ext cx="7209601" cy="2767484"/>
          </a:xfrm>
        </p:spPr>
        <p:txBody>
          <a:bodyPr/>
          <a:lstStyle/>
          <a:p>
            <a:r>
              <a:rPr lang="sv-SE" sz="6600">
                <a:cs typeface="Arial" panose="020B0604020202020204" pitchFamily="34" charset="0"/>
              </a:rPr>
              <a:t>Hälsa och levnadsvanor</a:t>
            </a:r>
            <a:br>
              <a:rPr lang="sv-SE" sz="6600">
                <a:cs typeface="Arial" panose="020B0604020202020204" pitchFamily="34" charset="0"/>
              </a:rPr>
            </a:br>
            <a:r>
              <a:rPr lang="sv-SE" sz="6600">
                <a:cs typeface="Arial" panose="020B0604020202020204" pitchFamily="34" charset="0"/>
              </a:rPr>
              <a:t>- barn och unga</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3818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85530" y="6372331"/>
            <a:ext cx="2929467"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a:t>
            </a:r>
          </a:p>
        </p:txBody>
      </p:sp>
      <p:pic>
        <p:nvPicPr>
          <p:cNvPr id="5" name="Bildobjekt 4">
            <a:extLst>
              <a:ext uri="{FF2B5EF4-FFF2-40B4-BE49-F238E27FC236}">
                <a16:creationId xmlns:a16="http://schemas.microsoft.com/office/drawing/2014/main" xmlns="" id="{1D30F6BC-B366-43C1-9855-C8D919F09A5F}"/>
              </a:ext>
            </a:extLst>
          </p:cNvPr>
          <p:cNvPicPr>
            <a:picLocks noChangeAspect="1"/>
          </p:cNvPicPr>
          <p:nvPr/>
        </p:nvPicPr>
        <p:blipFill>
          <a:blip r:embed="rId4"/>
          <a:stretch>
            <a:fillRect/>
          </a:stretch>
        </p:blipFill>
        <p:spPr>
          <a:xfrm>
            <a:off x="2165427" y="364848"/>
            <a:ext cx="8301218" cy="4915481"/>
          </a:xfrm>
          <a:prstGeom prst="rect">
            <a:avLst/>
          </a:prstGeom>
        </p:spPr>
      </p:pic>
      <p:sp>
        <p:nvSpPr>
          <p:cNvPr id="6" name="Rektangel 5">
            <a:extLst>
              <a:ext uri="{FF2B5EF4-FFF2-40B4-BE49-F238E27FC236}">
                <a16:creationId xmlns:a16="http://schemas.microsoft.com/office/drawing/2014/main" xmlns="" id="{0B33A736-C10B-4D5C-9C37-634B09CD5089}"/>
              </a:ext>
            </a:extLst>
          </p:cNvPr>
          <p:cNvSpPr/>
          <p:nvPr/>
        </p:nvSpPr>
        <p:spPr>
          <a:xfrm>
            <a:off x="8669694" y="721360"/>
            <a:ext cx="1476759" cy="4030134"/>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xmlns="" id="{387952E2-E782-4B3A-847A-E04C33087E0E}"/>
              </a:ext>
            </a:extLst>
          </p:cNvPr>
          <p:cNvSpPr txBox="1"/>
          <p:nvPr/>
        </p:nvSpPr>
        <p:spPr>
          <a:xfrm>
            <a:off x="4060487" y="5519277"/>
            <a:ext cx="8262767" cy="1169551"/>
          </a:xfrm>
          <a:prstGeom prst="rect">
            <a:avLst/>
          </a:prstGeom>
          <a:noFill/>
        </p:spPr>
        <p:txBody>
          <a:bodyPr wrap="square" rtlCol="0">
            <a:spAutoFit/>
          </a:bodyPr>
          <a:lstStyle/>
          <a:p>
            <a:r>
              <a:rPr lang="sv-SE" sz="1400" dirty="0"/>
              <a:t>Askersund: Gy 2 boendeort tjejer: 24 % och killar: 32 %</a:t>
            </a:r>
          </a:p>
          <a:p>
            <a:r>
              <a:rPr lang="sv-SE" sz="1400" dirty="0"/>
              <a:t>Hallsberg: Gy boendeort tjejer: 24 % och killar: 36 %</a:t>
            </a:r>
          </a:p>
          <a:p>
            <a:r>
              <a:rPr lang="sv-SE" sz="1400" dirty="0"/>
              <a:t>Kumla: Gy 2 boendeort tjejer: 22 % och killar: 39 %</a:t>
            </a:r>
          </a:p>
          <a:p>
            <a:r>
              <a:rPr lang="sv-SE" sz="1400" dirty="0"/>
              <a:t>Laxå: Åk 7 totalt: 28 % Åk 9 totalt: 34 % Gy 2 boendeort totalt: 25 %</a:t>
            </a:r>
          </a:p>
          <a:p>
            <a:r>
              <a:rPr lang="sv-SE" sz="1400" dirty="0">
                <a:solidFill>
                  <a:srgbClr val="FF0000"/>
                </a:solidFill>
              </a:rPr>
              <a:t>Lekeberg: Gy boendeort totalt: 20 %</a:t>
            </a:r>
          </a:p>
        </p:txBody>
      </p:sp>
    </p:spTree>
    <p:extLst>
      <p:ext uri="{BB962C8B-B14F-4D97-AF65-F5344CB8AC3E}">
        <p14:creationId xmlns:p14="http://schemas.microsoft.com/office/powerpoint/2010/main" val="324398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xmlns="" id="{B39AFF72-49C3-4644-9DB2-F5826A61CB64}"/>
              </a:ext>
            </a:extLst>
          </p:cNvPr>
          <p:cNvSpPr txBox="1">
            <a:spLocks/>
          </p:cNvSpPr>
          <p:nvPr/>
        </p:nvSpPr>
        <p:spPr>
          <a:xfrm>
            <a:off x="118723"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a:t>
            </a:r>
          </a:p>
        </p:txBody>
      </p:sp>
      <p:pic>
        <p:nvPicPr>
          <p:cNvPr id="6" name="Bildobjekt 5">
            <a:extLst>
              <a:ext uri="{FF2B5EF4-FFF2-40B4-BE49-F238E27FC236}">
                <a16:creationId xmlns:a16="http://schemas.microsoft.com/office/drawing/2014/main" xmlns="" id="{0A2F9362-C692-4316-8431-1B6AEC1DF73F}"/>
              </a:ext>
            </a:extLst>
          </p:cNvPr>
          <p:cNvPicPr>
            <a:picLocks noChangeAspect="1"/>
          </p:cNvPicPr>
          <p:nvPr/>
        </p:nvPicPr>
        <p:blipFill>
          <a:blip r:embed="rId4"/>
          <a:stretch>
            <a:fillRect/>
          </a:stretch>
        </p:blipFill>
        <p:spPr>
          <a:xfrm>
            <a:off x="1890381" y="424636"/>
            <a:ext cx="8406765" cy="4910736"/>
          </a:xfrm>
          <a:prstGeom prst="rect">
            <a:avLst/>
          </a:prstGeom>
        </p:spPr>
      </p:pic>
      <p:sp>
        <p:nvSpPr>
          <p:cNvPr id="7" name="textruta 6">
            <a:extLst>
              <a:ext uri="{FF2B5EF4-FFF2-40B4-BE49-F238E27FC236}">
                <a16:creationId xmlns:a16="http://schemas.microsoft.com/office/drawing/2014/main" xmlns="" id="{06DA51F0-12BB-404B-BC89-49EE71D3206C}"/>
              </a:ext>
            </a:extLst>
          </p:cNvPr>
          <p:cNvSpPr txBox="1"/>
          <p:nvPr/>
        </p:nvSpPr>
        <p:spPr>
          <a:xfrm>
            <a:off x="3810510" y="5424138"/>
            <a:ext cx="8262767" cy="1169551"/>
          </a:xfrm>
          <a:prstGeom prst="rect">
            <a:avLst/>
          </a:prstGeom>
          <a:noFill/>
        </p:spPr>
        <p:txBody>
          <a:bodyPr wrap="square" rtlCol="0">
            <a:spAutoFit/>
          </a:bodyPr>
          <a:lstStyle/>
          <a:p>
            <a:r>
              <a:rPr lang="sv-SE" sz="1400" dirty="0"/>
              <a:t>Askersund: Gy 2 boendeort tjejer: 26 % och killar: 27 %</a:t>
            </a:r>
          </a:p>
          <a:p>
            <a:r>
              <a:rPr lang="sv-SE" sz="1400" dirty="0"/>
              <a:t>Hallsberg: Gy boendeort tjejer: 43 % och killar: 36 %</a:t>
            </a:r>
          </a:p>
          <a:p>
            <a:r>
              <a:rPr lang="sv-SE" sz="1400" dirty="0"/>
              <a:t>Kumla: Gy 2 boendeort tjejer: 35 % och killar: 40 %</a:t>
            </a:r>
          </a:p>
          <a:p>
            <a:r>
              <a:rPr lang="sv-SE" sz="1400" dirty="0"/>
              <a:t>Laxå: Åk 7 totalt: 37 % Åk 9 totalt: 56 % Gy 2 boendeort totalt: 34 %</a:t>
            </a:r>
          </a:p>
          <a:p>
            <a:r>
              <a:rPr lang="sv-SE" sz="1400" dirty="0">
                <a:solidFill>
                  <a:srgbClr val="FF0000"/>
                </a:solidFill>
              </a:rPr>
              <a:t>Lekeberg: Gy boendeort totalt: 37 %</a:t>
            </a:r>
          </a:p>
        </p:txBody>
      </p:sp>
      <p:sp>
        <p:nvSpPr>
          <p:cNvPr id="8" name="Rektangel 7">
            <a:extLst>
              <a:ext uri="{FF2B5EF4-FFF2-40B4-BE49-F238E27FC236}">
                <a16:creationId xmlns:a16="http://schemas.microsoft.com/office/drawing/2014/main" xmlns="" id="{75D5642F-5393-41AA-AB72-A7AA367252C9}"/>
              </a:ext>
            </a:extLst>
          </p:cNvPr>
          <p:cNvSpPr/>
          <p:nvPr/>
        </p:nvSpPr>
        <p:spPr>
          <a:xfrm>
            <a:off x="8615031" y="769851"/>
            <a:ext cx="1469873" cy="4176304"/>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17750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graphicFrame>
        <p:nvGraphicFramePr>
          <p:cNvPr id="5" name="Diagram 4">
            <a:extLst>
              <a:ext uri="{FF2B5EF4-FFF2-40B4-BE49-F238E27FC236}">
                <a16:creationId xmlns:a16="http://schemas.microsoft.com/office/drawing/2014/main" xmlns="" id="{87EFAF7A-01DB-45FD-A839-A393598D5F81}"/>
              </a:ext>
            </a:extLst>
          </p:cNvPr>
          <p:cNvGraphicFramePr>
            <a:graphicFrameLocks/>
          </p:cNvGraphicFramePr>
          <p:nvPr/>
        </p:nvGraphicFramePr>
        <p:xfrm>
          <a:off x="2081408" y="154902"/>
          <a:ext cx="8029184" cy="5937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171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88057" y="6094923"/>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16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2A239676-B64F-4F16-B116-6DB0A6C7D3BB}"/>
              </a:ext>
            </a:extLst>
          </p:cNvPr>
          <p:cNvGraphicFramePr>
            <a:graphicFrameLocks/>
          </p:cNvGraphicFramePr>
          <p:nvPr/>
        </p:nvGraphicFramePr>
        <p:xfrm>
          <a:off x="2009104" y="285182"/>
          <a:ext cx="8204547" cy="5511452"/>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79B7C5A2-98FF-4E76-9428-A29F1311F755}"/>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3129844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14360" y="615201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B6E1D32-4C18-4C53-9703-2ECCC367FD6A}"/>
              </a:ext>
            </a:extLst>
          </p:cNvPr>
          <p:cNvGraphicFramePr>
            <a:graphicFrameLocks/>
          </p:cNvGraphicFramePr>
          <p:nvPr/>
        </p:nvGraphicFramePr>
        <p:xfrm>
          <a:off x="2009104" y="467038"/>
          <a:ext cx="8192021" cy="5486400"/>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92751E14-4D1F-4A0C-AA35-61808CC092B6}"/>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69601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16695" y="6137418"/>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81B370DA-2664-4D02-9056-0B0406AA7122}"/>
              </a:ext>
            </a:extLst>
          </p:cNvPr>
          <p:cNvGraphicFramePr>
            <a:graphicFrameLocks/>
          </p:cNvGraphicFramePr>
          <p:nvPr/>
        </p:nvGraphicFramePr>
        <p:xfrm>
          <a:off x="2139156" y="301511"/>
          <a:ext cx="7913687" cy="5596129"/>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F66A653D-A84D-4FEC-BE80-8D4DBD02D091}"/>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360616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600891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44BE8636-AD99-4E19-946B-1224F4A238F4}"/>
              </a:ext>
            </a:extLst>
          </p:cNvPr>
          <p:cNvGraphicFramePr>
            <a:graphicFrameLocks/>
          </p:cNvGraphicFramePr>
          <p:nvPr/>
        </p:nvGraphicFramePr>
        <p:xfrm>
          <a:off x="2009104" y="371191"/>
          <a:ext cx="7825485" cy="5693663"/>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6DF7F9B-9D0A-435D-B57C-426094FDAA3B}"/>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114461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87057" y="6126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D04FA85-6230-4EE1-8A2F-45D7F3D4000B}"/>
              </a:ext>
            </a:extLst>
          </p:cNvPr>
          <p:cNvGraphicFramePr>
            <a:graphicFrameLocks/>
          </p:cNvGraphicFramePr>
          <p:nvPr/>
        </p:nvGraphicFramePr>
        <p:xfrm>
          <a:off x="2009104" y="371191"/>
          <a:ext cx="8242126" cy="5686816"/>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04E5F2E-7E5C-433F-B18A-1EF6176A8FF7}"/>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3887234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321923" y="60245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ED60F10-D7E6-4075-B72F-8C8117BF86D4}"/>
              </a:ext>
            </a:extLst>
          </p:cNvPr>
          <p:cNvGraphicFramePr>
            <a:graphicFrameLocks/>
          </p:cNvGraphicFramePr>
          <p:nvPr/>
        </p:nvGraphicFramePr>
        <p:xfrm>
          <a:off x="2009104" y="371191"/>
          <a:ext cx="8066760" cy="5661764"/>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BCF476C-5526-49F5-AC58-30A9AD84CDAB}"/>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425270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STRATEGI 2025 </a:t>
            </a:r>
          </a:p>
          <a:p>
            <a:endParaRPr lang="sv-SE" sz="3200" b="1">
              <a:latin typeface="Arial" panose="020B0604020202020204" pitchFamily="34" charset="0"/>
              <a:cs typeface="Arial" panose="020B0604020202020204" pitchFamily="34" charset="0"/>
            </a:endParaRPr>
          </a:p>
        </p:txBody>
      </p:sp>
      <p:pic>
        <p:nvPicPr>
          <p:cNvPr id="5" name="Bildobjekt 4">
            <a:extLst>
              <a:ext uri="{FF2B5EF4-FFF2-40B4-BE49-F238E27FC236}">
                <a16:creationId xmlns:a16="http://schemas.microsoft.com/office/drawing/2014/main" xmlns="" id="{48760E0C-F5C3-4707-8F1C-B8D3329F6A4A}"/>
              </a:ext>
            </a:extLst>
          </p:cNvPr>
          <p:cNvPicPr>
            <a:picLocks noChangeAspect="1"/>
          </p:cNvPicPr>
          <p:nvPr/>
        </p:nvPicPr>
        <p:blipFill>
          <a:blip r:embed="rId4"/>
          <a:stretch>
            <a:fillRect/>
          </a:stretch>
        </p:blipFill>
        <p:spPr>
          <a:xfrm>
            <a:off x="1124144" y="1234640"/>
            <a:ext cx="8053330" cy="5440362"/>
          </a:xfrm>
          <a:prstGeom prst="rect">
            <a:avLst/>
          </a:prstGeom>
        </p:spPr>
      </p:pic>
    </p:spTree>
    <p:extLst>
      <p:ext uri="{BB962C8B-B14F-4D97-AF65-F5344CB8AC3E}">
        <p14:creationId xmlns:p14="http://schemas.microsoft.com/office/powerpoint/2010/main" val="220227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xmlns="" id="{12B2EBDB-1B6C-4B2B-A055-B30C434D9993}"/>
              </a:ext>
            </a:extLst>
          </p:cNvPr>
          <p:cNvSpPr txBox="1">
            <a:spLocks/>
          </p:cNvSpPr>
          <p:nvPr/>
        </p:nvSpPr>
        <p:spPr>
          <a:xfrm>
            <a:off x="271123"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ÖVERVIKT/FETMA</a:t>
            </a:r>
          </a:p>
        </p:txBody>
      </p:sp>
      <p:graphicFrame>
        <p:nvGraphicFramePr>
          <p:cNvPr id="6" name="Diagram 5">
            <a:extLst>
              <a:ext uri="{FF2B5EF4-FFF2-40B4-BE49-F238E27FC236}">
                <a16:creationId xmlns:a16="http://schemas.microsoft.com/office/drawing/2014/main" xmlns="" id="{50C84DB2-7B5B-4440-9FA3-484BA850439C}"/>
              </a:ext>
            </a:extLst>
          </p:cNvPr>
          <p:cNvGraphicFramePr>
            <a:graphicFrameLocks/>
          </p:cNvGraphicFramePr>
          <p:nvPr>
            <p:extLst>
              <p:ext uri="{D42A27DB-BD31-4B8C-83A1-F6EECF244321}">
                <p14:modId xmlns:p14="http://schemas.microsoft.com/office/powerpoint/2010/main" val="4198873875"/>
              </p:ext>
            </p:extLst>
          </p:nvPr>
        </p:nvGraphicFramePr>
        <p:xfrm>
          <a:off x="1016324" y="1094167"/>
          <a:ext cx="9519154" cy="4897756"/>
        </p:xfrm>
        <a:graphic>
          <a:graphicData uri="http://schemas.openxmlformats.org/drawingml/2006/chart">
            <c:chart xmlns:c="http://schemas.openxmlformats.org/drawingml/2006/chart" xmlns:r="http://schemas.openxmlformats.org/officeDocument/2006/relationships" r:id="rId4"/>
          </a:graphicData>
        </a:graphic>
      </p:graphicFrame>
      <p:sp>
        <p:nvSpPr>
          <p:cNvPr id="7" name="Rubrik 1">
            <a:extLst>
              <a:ext uri="{FF2B5EF4-FFF2-40B4-BE49-F238E27FC236}">
                <a16:creationId xmlns:a16="http://schemas.microsoft.com/office/drawing/2014/main" xmlns="" id="{107AD4BB-3A18-4F10-82B6-86D080F7D743}"/>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(ELSA, 2018-2019)</a:t>
            </a:r>
          </a:p>
        </p:txBody>
      </p:sp>
    </p:spTree>
    <p:extLst>
      <p:ext uri="{BB962C8B-B14F-4D97-AF65-F5344CB8AC3E}">
        <p14:creationId xmlns:p14="http://schemas.microsoft.com/office/powerpoint/2010/main" val="1869328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6836738" cy="2767484"/>
          </a:xfrm>
        </p:spPr>
        <p:txBody>
          <a:bodyPr/>
          <a:lstStyle/>
          <a:p>
            <a:r>
              <a:rPr lang="sv-SE" sz="6600">
                <a:cs typeface="Arial" panose="020B0604020202020204" pitchFamily="34" charset="0"/>
              </a:rPr>
              <a:t>Hälsa och levnadsvanor</a:t>
            </a:r>
            <a:br>
              <a:rPr lang="sv-SE" sz="6600">
                <a:cs typeface="Arial" panose="020B0604020202020204" pitchFamily="34" charset="0"/>
              </a:rPr>
            </a:br>
            <a:r>
              <a:rPr lang="sv-SE" sz="6600">
                <a:cs typeface="Arial" panose="020B0604020202020204" pitchFamily="34" charset="0"/>
              </a:rPr>
              <a:t>- 30 till 69 år</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84426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84119" y="236238"/>
            <a:ext cx="4029207"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ALLMÄN HÄLSA</a:t>
            </a:r>
          </a:p>
        </p:txBody>
      </p:sp>
      <p:graphicFrame>
        <p:nvGraphicFramePr>
          <p:cNvPr id="5" name="Diagram 4">
            <a:extLst>
              <a:ext uri="{FF2B5EF4-FFF2-40B4-BE49-F238E27FC236}">
                <a16:creationId xmlns:a16="http://schemas.microsoft.com/office/drawing/2014/main" xmlns="" id="{0D61A491-A4ED-4E2E-A84C-30E519246BE7}"/>
              </a:ext>
            </a:extLst>
          </p:cNvPr>
          <p:cNvGraphicFramePr>
            <a:graphicFrameLocks/>
          </p:cNvGraphicFramePr>
          <p:nvPr>
            <p:extLst>
              <p:ext uri="{D42A27DB-BD31-4B8C-83A1-F6EECF244321}">
                <p14:modId xmlns:p14="http://schemas.microsoft.com/office/powerpoint/2010/main" val="1152433579"/>
              </p:ext>
            </p:extLst>
          </p:nvPr>
        </p:nvGraphicFramePr>
        <p:xfrm>
          <a:off x="990936" y="849086"/>
          <a:ext cx="9191960" cy="44103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D2CB40D1-ACDC-4B42-BA70-9370B085E5A8}"/>
              </a:ext>
            </a:extLst>
          </p:cNvPr>
          <p:cNvGraphicFramePr>
            <a:graphicFrameLocks noGrp="1"/>
          </p:cNvGraphicFramePr>
          <p:nvPr>
            <p:extLst>
              <p:ext uri="{D42A27DB-BD31-4B8C-83A1-F6EECF244321}">
                <p14:modId xmlns:p14="http://schemas.microsoft.com/office/powerpoint/2010/main" val="1979605954"/>
              </p:ext>
            </p:extLst>
          </p:nvPr>
        </p:nvGraphicFramePr>
        <p:xfrm>
          <a:off x="2980876" y="5270294"/>
          <a:ext cx="5212079" cy="1112520"/>
        </p:xfrm>
        <a:graphic>
          <a:graphicData uri="http://schemas.openxmlformats.org/drawingml/2006/table">
            <a:tbl>
              <a:tblPr firstRow="1" bandRow="1"/>
              <a:tblGrid>
                <a:gridCol w="1249680">
                  <a:extLst>
                    <a:ext uri="{9D8B030D-6E8A-4147-A177-3AD203B41FA5}">
                      <a16:colId xmlns:a16="http://schemas.microsoft.com/office/drawing/2014/main" xmlns="" val="596928691"/>
                    </a:ext>
                  </a:extLst>
                </a:gridCol>
                <a:gridCol w="1026160">
                  <a:extLst>
                    <a:ext uri="{9D8B030D-6E8A-4147-A177-3AD203B41FA5}">
                      <a16:colId xmlns:a16="http://schemas.microsoft.com/office/drawing/2014/main" xmlns="" val="2293033525"/>
                    </a:ext>
                  </a:extLst>
                </a:gridCol>
                <a:gridCol w="934720">
                  <a:extLst>
                    <a:ext uri="{9D8B030D-6E8A-4147-A177-3AD203B41FA5}">
                      <a16:colId xmlns:a16="http://schemas.microsoft.com/office/drawing/2014/main" xmlns="" val="1278609441"/>
                    </a:ext>
                  </a:extLst>
                </a:gridCol>
                <a:gridCol w="1046480">
                  <a:extLst>
                    <a:ext uri="{9D8B030D-6E8A-4147-A177-3AD203B41FA5}">
                      <a16:colId xmlns:a16="http://schemas.microsoft.com/office/drawing/2014/main" xmlns="" val="680710949"/>
                    </a:ext>
                  </a:extLst>
                </a:gridCol>
                <a:gridCol w="955039">
                  <a:extLst>
                    <a:ext uri="{9D8B030D-6E8A-4147-A177-3AD203B41FA5}">
                      <a16:colId xmlns:a16="http://schemas.microsoft.com/office/drawing/2014/main" xmlns="" val="1049907826"/>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Lekeberg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74%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sp>
        <p:nvSpPr>
          <p:cNvPr id="7" name="textruta 6">
            <a:extLst>
              <a:ext uri="{FF2B5EF4-FFF2-40B4-BE49-F238E27FC236}">
                <a16:creationId xmlns:a16="http://schemas.microsoft.com/office/drawing/2014/main" xmlns="" id="{451F73FF-E7DC-497C-8095-22E57FE846B0}"/>
              </a:ext>
            </a:extLst>
          </p:cNvPr>
          <p:cNvSpPr txBox="1"/>
          <p:nvPr/>
        </p:nvSpPr>
        <p:spPr>
          <a:xfrm>
            <a:off x="118723" y="6317532"/>
            <a:ext cx="282767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295276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24742" y="231850"/>
            <a:ext cx="4055712"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ÖVERVIKT/FETMA</a:t>
            </a:r>
          </a:p>
        </p:txBody>
      </p:sp>
      <p:graphicFrame>
        <p:nvGraphicFramePr>
          <p:cNvPr id="6" name="Diagram 5">
            <a:extLst>
              <a:ext uri="{FF2B5EF4-FFF2-40B4-BE49-F238E27FC236}">
                <a16:creationId xmlns:a16="http://schemas.microsoft.com/office/drawing/2014/main" xmlns="" id="{B56184ED-43C2-4EAA-AF7A-FD070259EF46}"/>
              </a:ext>
            </a:extLst>
          </p:cNvPr>
          <p:cNvGraphicFramePr>
            <a:graphicFrameLocks/>
          </p:cNvGraphicFramePr>
          <p:nvPr>
            <p:extLst>
              <p:ext uri="{D42A27DB-BD31-4B8C-83A1-F6EECF244321}">
                <p14:modId xmlns:p14="http://schemas.microsoft.com/office/powerpoint/2010/main" val="744780844"/>
              </p:ext>
            </p:extLst>
          </p:nvPr>
        </p:nvGraphicFramePr>
        <p:xfrm>
          <a:off x="876937" y="937721"/>
          <a:ext cx="9539271" cy="41631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ell 7">
            <a:extLst>
              <a:ext uri="{FF2B5EF4-FFF2-40B4-BE49-F238E27FC236}">
                <a16:creationId xmlns:a16="http://schemas.microsoft.com/office/drawing/2014/main" xmlns="" id="{7177D030-B78B-486A-80C7-BEB4E66FF913}"/>
              </a:ext>
            </a:extLst>
          </p:cNvPr>
          <p:cNvGraphicFramePr>
            <a:graphicFrameLocks noGrp="1"/>
          </p:cNvGraphicFramePr>
          <p:nvPr>
            <p:extLst>
              <p:ext uri="{D42A27DB-BD31-4B8C-83A1-F6EECF244321}">
                <p14:modId xmlns:p14="http://schemas.microsoft.com/office/powerpoint/2010/main" val="2817045441"/>
              </p:ext>
            </p:extLst>
          </p:nvPr>
        </p:nvGraphicFramePr>
        <p:xfrm>
          <a:off x="3124977" y="5189537"/>
          <a:ext cx="5043190" cy="1126977"/>
        </p:xfrm>
        <a:graphic>
          <a:graphicData uri="http://schemas.openxmlformats.org/drawingml/2006/table">
            <a:tbl>
              <a:tblPr firstRow="1" bandRow="1"/>
              <a:tblGrid>
                <a:gridCol w="1192751">
                  <a:extLst>
                    <a:ext uri="{9D8B030D-6E8A-4147-A177-3AD203B41FA5}">
                      <a16:colId xmlns:a16="http://schemas.microsoft.com/office/drawing/2014/main" xmlns="" val="596928691"/>
                    </a:ext>
                  </a:extLst>
                </a:gridCol>
                <a:gridCol w="1049409">
                  <a:extLst>
                    <a:ext uri="{9D8B030D-6E8A-4147-A177-3AD203B41FA5}">
                      <a16:colId xmlns:a16="http://schemas.microsoft.com/office/drawing/2014/main" xmlns="" val="2293033525"/>
                    </a:ext>
                  </a:extLst>
                </a:gridCol>
                <a:gridCol w="812195">
                  <a:extLst>
                    <a:ext uri="{9D8B030D-6E8A-4147-A177-3AD203B41FA5}">
                      <a16:colId xmlns:a16="http://schemas.microsoft.com/office/drawing/2014/main" xmlns="" val="1278609441"/>
                    </a:ext>
                  </a:extLst>
                </a:gridCol>
                <a:gridCol w="930339">
                  <a:extLst>
                    <a:ext uri="{9D8B030D-6E8A-4147-A177-3AD203B41FA5}">
                      <a16:colId xmlns:a16="http://schemas.microsoft.com/office/drawing/2014/main" xmlns="" val="680710949"/>
                    </a:ext>
                  </a:extLst>
                </a:gridCol>
                <a:gridCol w="1058496">
                  <a:extLst>
                    <a:ext uri="{9D8B030D-6E8A-4147-A177-3AD203B41FA5}">
                      <a16:colId xmlns:a16="http://schemas.microsoft.com/office/drawing/2014/main" xmlns="" val="1049907826"/>
                    </a:ext>
                  </a:extLst>
                </a:gridCol>
              </a:tblGrid>
              <a:tr h="3852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Lekeberg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52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52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48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51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73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sp>
        <p:nvSpPr>
          <p:cNvPr id="9" name="textruta 8">
            <a:extLst>
              <a:ext uri="{FF2B5EF4-FFF2-40B4-BE49-F238E27FC236}">
                <a16:creationId xmlns:a16="http://schemas.microsoft.com/office/drawing/2014/main" xmlns="" id="{C5B64F96-27A0-4AA4-A0D2-0B515BEBC0C5}"/>
              </a:ext>
            </a:extLst>
          </p:cNvPr>
          <p:cNvSpPr txBox="1"/>
          <p:nvPr/>
        </p:nvSpPr>
        <p:spPr>
          <a:xfrm>
            <a:off x="118723" y="6317532"/>
            <a:ext cx="282767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1516587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97371" y="271584"/>
            <a:ext cx="3989451"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FYSISK AKTIVITET</a:t>
            </a:r>
          </a:p>
        </p:txBody>
      </p:sp>
      <p:graphicFrame>
        <p:nvGraphicFramePr>
          <p:cNvPr id="5" name="Diagram 4">
            <a:extLst>
              <a:ext uri="{FF2B5EF4-FFF2-40B4-BE49-F238E27FC236}">
                <a16:creationId xmlns:a16="http://schemas.microsoft.com/office/drawing/2014/main" xmlns="" id="{5877A69E-5E37-47EC-A04E-225D585476F6}"/>
              </a:ext>
            </a:extLst>
          </p:cNvPr>
          <p:cNvGraphicFramePr>
            <a:graphicFrameLocks/>
          </p:cNvGraphicFramePr>
          <p:nvPr>
            <p:extLst>
              <p:ext uri="{D42A27DB-BD31-4B8C-83A1-F6EECF244321}">
                <p14:modId xmlns:p14="http://schemas.microsoft.com/office/powerpoint/2010/main" val="3939593988"/>
              </p:ext>
            </p:extLst>
          </p:nvPr>
        </p:nvGraphicFramePr>
        <p:xfrm>
          <a:off x="880352" y="937794"/>
          <a:ext cx="9302543" cy="45187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241723EA-88A6-4FA5-A1D3-3F3726A3C63C}"/>
              </a:ext>
            </a:extLst>
          </p:cNvPr>
          <p:cNvGraphicFramePr>
            <a:graphicFrameLocks noGrp="1"/>
          </p:cNvGraphicFramePr>
          <p:nvPr>
            <p:extLst>
              <p:ext uri="{D42A27DB-BD31-4B8C-83A1-F6EECF244321}">
                <p14:modId xmlns:p14="http://schemas.microsoft.com/office/powerpoint/2010/main" val="625361707"/>
              </p:ext>
            </p:extLst>
          </p:nvPr>
        </p:nvGraphicFramePr>
        <p:xfrm>
          <a:off x="3609127" y="5545283"/>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30-49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68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50-69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64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sp>
        <p:nvSpPr>
          <p:cNvPr id="7" name="textruta 6">
            <a:extLst>
              <a:ext uri="{FF2B5EF4-FFF2-40B4-BE49-F238E27FC236}">
                <a16:creationId xmlns:a16="http://schemas.microsoft.com/office/drawing/2014/main" xmlns="" id="{A688BB59-7D10-4995-B5AD-7A83B30EB839}"/>
              </a:ext>
            </a:extLst>
          </p:cNvPr>
          <p:cNvSpPr txBox="1"/>
          <p:nvPr/>
        </p:nvSpPr>
        <p:spPr>
          <a:xfrm>
            <a:off x="118723" y="6317532"/>
            <a:ext cx="282767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3926540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11489" y="231850"/>
            <a:ext cx="5102634"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STILLASITTANDE FRITID</a:t>
            </a:r>
          </a:p>
        </p:txBody>
      </p:sp>
      <p:graphicFrame>
        <p:nvGraphicFramePr>
          <p:cNvPr id="5" name="Diagram 4">
            <a:extLst>
              <a:ext uri="{FF2B5EF4-FFF2-40B4-BE49-F238E27FC236}">
                <a16:creationId xmlns:a16="http://schemas.microsoft.com/office/drawing/2014/main" xmlns="" id="{E0C5E07D-CBCA-414D-96E0-D941B225B0AE}"/>
              </a:ext>
            </a:extLst>
          </p:cNvPr>
          <p:cNvGraphicFramePr>
            <a:graphicFrameLocks/>
          </p:cNvGraphicFramePr>
          <p:nvPr>
            <p:extLst>
              <p:ext uri="{D42A27DB-BD31-4B8C-83A1-F6EECF244321}">
                <p14:modId xmlns:p14="http://schemas.microsoft.com/office/powerpoint/2010/main" val="2248612890"/>
              </p:ext>
            </p:extLst>
          </p:nvPr>
        </p:nvGraphicFramePr>
        <p:xfrm>
          <a:off x="1151220" y="988483"/>
          <a:ext cx="9530032" cy="45710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87740D2E-41EA-4078-ADCA-771CD2C45F82}"/>
              </a:ext>
            </a:extLst>
          </p:cNvPr>
          <p:cNvGraphicFramePr>
            <a:graphicFrameLocks noGrp="1"/>
          </p:cNvGraphicFramePr>
          <p:nvPr>
            <p:extLst>
              <p:ext uri="{D42A27DB-BD31-4B8C-83A1-F6EECF244321}">
                <p14:modId xmlns:p14="http://schemas.microsoft.com/office/powerpoint/2010/main" val="1223550530"/>
              </p:ext>
            </p:extLst>
          </p:nvPr>
        </p:nvGraphicFramePr>
        <p:xfrm>
          <a:off x="4173504" y="5559547"/>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30-49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50-69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14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sp>
        <p:nvSpPr>
          <p:cNvPr id="7" name="textruta 6">
            <a:extLst>
              <a:ext uri="{FF2B5EF4-FFF2-40B4-BE49-F238E27FC236}">
                <a16:creationId xmlns:a16="http://schemas.microsoft.com/office/drawing/2014/main" xmlns="" id="{BAAC108C-7D2A-430F-88C5-7AD072D6E0F3}"/>
              </a:ext>
            </a:extLst>
          </p:cNvPr>
          <p:cNvSpPr txBox="1"/>
          <p:nvPr/>
        </p:nvSpPr>
        <p:spPr>
          <a:xfrm>
            <a:off x="118723" y="6317532"/>
            <a:ext cx="282767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3744774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55830" cy="2767484"/>
          </a:xfrm>
        </p:spPr>
        <p:txBody>
          <a:bodyPr/>
          <a:lstStyle/>
          <a:p>
            <a:r>
              <a:rPr lang="sv-SE" sz="6600">
                <a:cs typeface="Arial" panose="020B0604020202020204" pitchFamily="34" charset="0"/>
              </a:rPr>
              <a:t>Hälsa och levnadsvanor</a:t>
            </a:r>
            <a:br>
              <a:rPr lang="sv-SE" sz="6600">
                <a:cs typeface="Arial" panose="020B0604020202020204" pitchFamily="34" charset="0"/>
              </a:rPr>
            </a:br>
            <a:r>
              <a:rPr lang="sv-SE" sz="6600">
                <a:cs typeface="Arial" panose="020B0604020202020204" pitchFamily="34" charset="0"/>
              </a:rPr>
              <a:t>- 70 år och äldre</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65011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ALLMÄN HÄLSA</a:t>
            </a:r>
          </a:p>
        </p:txBody>
      </p:sp>
      <p:graphicFrame>
        <p:nvGraphicFramePr>
          <p:cNvPr id="5" name="Diagram 4">
            <a:extLst>
              <a:ext uri="{FF2B5EF4-FFF2-40B4-BE49-F238E27FC236}">
                <a16:creationId xmlns:a16="http://schemas.microsoft.com/office/drawing/2014/main" xmlns="" id="{17519C44-0B72-447E-8E23-2BA6B8A9AE10}"/>
              </a:ext>
            </a:extLst>
          </p:cNvPr>
          <p:cNvGraphicFramePr>
            <a:graphicFrameLocks/>
          </p:cNvGraphicFramePr>
          <p:nvPr>
            <p:extLst>
              <p:ext uri="{D42A27DB-BD31-4B8C-83A1-F6EECF244321}">
                <p14:modId xmlns:p14="http://schemas.microsoft.com/office/powerpoint/2010/main" val="1032919878"/>
              </p:ext>
            </p:extLst>
          </p:nvPr>
        </p:nvGraphicFramePr>
        <p:xfrm>
          <a:off x="1037166" y="849086"/>
          <a:ext cx="9145730" cy="47431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4888D6B0-AEA2-4750-9E9B-76FF8A7D3AD8}"/>
              </a:ext>
            </a:extLst>
          </p:cNvPr>
          <p:cNvGraphicFramePr>
            <a:graphicFrameLocks noGrp="1"/>
          </p:cNvGraphicFramePr>
          <p:nvPr>
            <p:extLst>
              <p:ext uri="{D42A27DB-BD31-4B8C-83A1-F6EECF244321}">
                <p14:modId xmlns:p14="http://schemas.microsoft.com/office/powerpoint/2010/main" val="2994915350"/>
              </p:ext>
            </p:extLst>
          </p:nvPr>
        </p:nvGraphicFramePr>
        <p:xfrm>
          <a:off x="3314916" y="5575077"/>
          <a:ext cx="4590229" cy="990153"/>
        </p:xfrm>
        <a:graphic>
          <a:graphicData uri="http://schemas.openxmlformats.org/drawingml/2006/table">
            <a:tbl>
              <a:tblPr firstRow="1" bandRow="1"/>
              <a:tblGrid>
                <a:gridCol w="1100581">
                  <a:extLst>
                    <a:ext uri="{9D8B030D-6E8A-4147-A177-3AD203B41FA5}">
                      <a16:colId xmlns:a16="http://schemas.microsoft.com/office/drawing/2014/main" xmlns="" val="596928691"/>
                    </a:ext>
                  </a:extLst>
                </a:gridCol>
                <a:gridCol w="861858">
                  <a:extLst>
                    <a:ext uri="{9D8B030D-6E8A-4147-A177-3AD203B41FA5}">
                      <a16:colId xmlns:a16="http://schemas.microsoft.com/office/drawing/2014/main" xmlns="" val="2293033525"/>
                    </a:ext>
                  </a:extLst>
                </a:gridCol>
                <a:gridCol w="865071">
                  <a:extLst>
                    <a:ext uri="{9D8B030D-6E8A-4147-A177-3AD203B41FA5}">
                      <a16:colId xmlns:a16="http://schemas.microsoft.com/office/drawing/2014/main" xmlns="" val="1278609441"/>
                    </a:ext>
                  </a:extLst>
                </a:gridCol>
                <a:gridCol w="921625">
                  <a:extLst>
                    <a:ext uri="{9D8B030D-6E8A-4147-A177-3AD203B41FA5}">
                      <a16:colId xmlns:a16="http://schemas.microsoft.com/office/drawing/2014/main" xmlns="" val="680710949"/>
                    </a:ext>
                  </a:extLst>
                </a:gridCol>
                <a:gridCol w="841094">
                  <a:extLst>
                    <a:ext uri="{9D8B030D-6E8A-4147-A177-3AD203B41FA5}">
                      <a16:colId xmlns:a16="http://schemas.microsoft.com/office/drawing/2014/main" xmlns="" val="1049907826"/>
                    </a:ext>
                  </a:extLst>
                </a:gridCol>
              </a:tblGrid>
              <a:tr h="3300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Lekeberg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2004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2008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2012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2017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300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46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52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68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61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300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53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56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56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dirty="0"/>
                        <a:t>48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sp>
        <p:nvSpPr>
          <p:cNvPr id="7" name="textruta 6">
            <a:extLst>
              <a:ext uri="{FF2B5EF4-FFF2-40B4-BE49-F238E27FC236}">
                <a16:creationId xmlns:a16="http://schemas.microsoft.com/office/drawing/2014/main" xmlns="" id="{5787952C-A717-47F0-8F49-F45A27D7893D}"/>
              </a:ext>
            </a:extLst>
          </p:cNvPr>
          <p:cNvSpPr txBox="1"/>
          <p:nvPr/>
        </p:nvSpPr>
        <p:spPr>
          <a:xfrm>
            <a:off x="118723" y="6317532"/>
            <a:ext cx="282767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69708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FYSISK AKTIVITET</a:t>
            </a:r>
          </a:p>
        </p:txBody>
      </p:sp>
      <p:graphicFrame>
        <p:nvGraphicFramePr>
          <p:cNvPr id="5" name="Platshållare för innehåll 8">
            <a:extLst>
              <a:ext uri="{FF2B5EF4-FFF2-40B4-BE49-F238E27FC236}">
                <a16:creationId xmlns:a16="http://schemas.microsoft.com/office/drawing/2014/main" xmlns="" id="{AB7E8570-D8D8-4738-B811-DF810D8328A1}"/>
              </a:ext>
            </a:extLst>
          </p:cNvPr>
          <p:cNvGraphicFramePr>
            <a:graphicFrameLocks/>
          </p:cNvGraphicFramePr>
          <p:nvPr>
            <p:extLst>
              <p:ext uri="{D42A27DB-BD31-4B8C-83A1-F6EECF244321}">
                <p14:modId xmlns:p14="http://schemas.microsoft.com/office/powerpoint/2010/main" val="1143107812"/>
              </p:ext>
            </p:extLst>
          </p:nvPr>
        </p:nvGraphicFramePr>
        <p:xfrm>
          <a:off x="965951" y="849086"/>
          <a:ext cx="9463510" cy="45187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5DED11DD-723E-4644-A576-8C79B105FE59}"/>
              </a:ext>
            </a:extLst>
          </p:cNvPr>
          <p:cNvGraphicFramePr>
            <a:graphicFrameLocks noGrp="1"/>
          </p:cNvGraphicFramePr>
          <p:nvPr>
            <p:extLst>
              <p:ext uri="{D42A27DB-BD31-4B8C-83A1-F6EECF244321}">
                <p14:modId xmlns:p14="http://schemas.microsoft.com/office/powerpoint/2010/main" val="1810586591"/>
              </p:ext>
            </p:extLst>
          </p:nvPr>
        </p:nvGraphicFramePr>
        <p:xfrm>
          <a:off x="3775210" y="5467518"/>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70-84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85+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29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sp>
        <p:nvSpPr>
          <p:cNvPr id="7" name="textruta 6">
            <a:extLst>
              <a:ext uri="{FF2B5EF4-FFF2-40B4-BE49-F238E27FC236}">
                <a16:creationId xmlns:a16="http://schemas.microsoft.com/office/drawing/2014/main" xmlns="" id="{E62414FF-A562-481D-A97E-DC8A38476F51}"/>
              </a:ext>
            </a:extLst>
          </p:cNvPr>
          <p:cNvSpPr txBox="1"/>
          <p:nvPr/>
        </p:nvSpPr>
        <p:spPr>
          <a:xfrm>
            <a:off x="118723" y="6317532"/>
            <a:ext cx="282767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3456150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STILLASITTANDE FRITID</a:t>
            </a:r>
          </a:p>
        </p:txBody>
      </p:sp>
      <p:graphicFrame>
        <p:nvGraphicFramePr>
          <p:cNvPr id="5" name="Platshållare för innehåll 8">
            <a:extLst>
              <a:ext uri="{FF2B5EF4-FFF2-40B4-BE49-F238E27FC236}">
                <a16:creationId xmlns:a16="http://schemas.microsoft.com/office/drawing/2014/main" xmlns="" id="{BB520AC6-F4CF-4B98-B377-9FAC11C7CB3F}"/>
              </a:ext>
            </a:extLst>
          </p:cNvPr>
          <p:cNvGraphicFramePr>
            <a:graphicFrameLocks/>
          </p:cNvGraphicFramePr>
          <p:nvPr>
            <p:extLst>
              <p:ext uri="{D42A27DB-BD31-4B8C-83A1-F6EECF244321}">
                <p14:modId xmlns:p14="http://schemas.microsoft.com/office/powerpoint/2010/main" val="2753681974"/>
              </p:ext>
            </p:extLst>
          </p:nvPr>
        </p:nvGraphicFramePr>
        <p:xfrm>
          <a:off x="741985" y="849086"/>
          <a:ext cx="9713980" cy="44510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D963E094-BF7E-4F81-BD0E-F55C20E6852F}"/>
              </a:ext>
            </a:extLst>
          </p:cNvPr>
          <p:cNvGraphicFramePr>
            <a:graphicFrameLocks noGrp="1"/>
          </p:cNvGraphicFramePr>
          <p:nvPr>
            <p:extLst>
              <p:ext uri="{D42A27DB-BD31-4B8C-83A1-F6EECF244321}">
                <p14:modId xmlns:p14="http://schemas.microsoft.com/office/powerpoint/2010/main" val="1019486949"/>
              </p:ext>
            </p:extLst>
          </p:nvPr>
        </p:nvGraphicFramePr>
        <p:xfrm>
          <a:off x="3676479" y="5314397"/>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70-84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85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26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17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sp>
        <p:nvSpPr>
          <p:cNvPr id="7" name="textruta 6">
            <a:extLst>
              <a:ext uri="{FF2B5EF4-FFF2-40B4-BE49-F238E27FC236}">
                <a16:creationId xmlns:a16="http://schemas.microsoft.com/office/drawing/2014/main" xmlns="" id="{CAF0C741-EF12-46EA-B1EC-9AF6BB6BCE4E}"/>
              </a:ext>
            </a:extLst>
          </p:cNvPr>
          <p:cNvSpPr txBox="1"/>
          <p:nvPr/>
        </p:nvSpPr>
        <p:spPr>
          <a:xfrm>
            <a:off x="118723" y="6317532"/>
            <a:ext cx="282767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228187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r>
              <a:rPr lang="sv-SE" sz="6600">
                <a:cs typeface="Arial" panose="020B0604020202020204" pitchFamily="34" charset="0"/>
              </a:rPr>
              <a:t/>
            </a:r>
            <a:br>
              <a:rPr lang="sv-SE" sz="6600">
                <a:cs typeface="Arial" panose="020B0604020202020204" pitchFamily="34" charset="0"/>
              </a:rPr>
            </a:br>
            <a:r>
              <a:rPr lang="sv-SE" sz="6600">
                <a:cs typeface="Arial" panose="020B0604020202020204" pitchFamily="34" charset="0"/>
              </a:rPr>
              <a:t>Om rapporten</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04155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55830" cy="2767484"/>
          </a:xfrm>
        </p:spPr>
        <p:txBody>
          <a:bodyPr/>
          <a:lstStyle/>
          <a:p>
            <a:r>
              <a:rPr lang="sv-SE" sz="6600">
                <a:cs typeface="Arial" panose="020B0604020202020204" pitchFamily="34" charset="0"/>
              </a:rPr>
              <a:t>Idrott och föreningsliv</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329219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IDROTTSFÖRENINGAR</a:t>
            </a:r>
          </a:p>
        </p:txBody>
      </p:sp>
      <p:graphicFrame>
        <p:nvGraphicFramePr>
          <p:cNvPr id="5" name="Platshållare för innehåll 3">
            <a:extLst>
              <a:ext uri="{FF2B5EF4-FFF2-40B4-BE49-F238E27FC236}">
                <a16:creationId xmlns:a16="http://schemas.microsoft.com/office/drawing/2014/main" xmlns="" id="{5A6AA68B-2EBE-4416-9922-B13DCDCF8690}"/>
              </a:ext>
            </a:extLst>
          </p:cNvPr>
          <p:cNvGraphicFramePr>
            <a:graphicFrameLocks/>
          </p:cNvGraphicFramePr>
          <p:nvPr>
            <p:extLst>
              <p:ext uri="{D42A27DB-BD31-4B8C-83A1-F6EECF244321}">
                <p14:modId xmlns:p14="http://schemas.microsoft.com/office/powerpoint/2010/main" val="3111275783"/>
              </p:ext>
            </p:extLst>
          </p:nvPr>
        </p:nvGraphicFramePr>
        <p:xfrm>
          <a:off x="1771227" y="1499054"/>
          <a:ext cx="8649546" cy="3859892"/>
        </p:xfrm>
        <a:graphic>
          <a:graphicData uri="http://schemas.openxmlformats.org/drawingml/2006/table">
            <a:tbl>
              <a:tblPr firstRow="1" bandRow="1"/>
              <a:tblGrid>
                <a:gridCol w="2275513">
                  <a:extLst>
                    <a:ext uri="{9D8B030D-6E8A-4147-A177-3AD203B41FA5}">
                      <a16:colId xmlns:a16="http://schemas.microsoft.com/office/drawing/2014/main" xmlns="" val="20000"/>
                    </a:ext>
                  </a:extLst>
                </a:gridCol>
                <a:gridCol w="2275513">
                  <a:extLst>
                    <a:ext uri="{9D8B030D-6E8A-4147-A177-3AD203B41FA5}">
                      <a16:colId xmlns:a16="http://schemas.microsoft.com/office/drawing/2014/main" xmlns="" val="20001"/>
                    </a:ext>
                  </a:extLst>
                </a:gridCol>
                <a:gridCol w="2168485">
                  <a:extLst>
                    <a:ext uri="{9D8B030D-6E8A-4147-A177-3AD203B41FA5}">
                      <a16:colId xmlns:a16="http://schemas.microsoft.com/office/drawing/2014/main" xmlns="" val="20002"/>
                    </a:ext>
                  </a:extLst>
                </a:gridCol>
                <a:gridCol w="1930035">
                  <a:extLst>
                    <a:ext uri="{9D8B030D-6E8A-4147-A177-3AD203B41FA5}">
                      <a16:colId xmlns:a16="http://schemas.microsoft.com/office/drawing/2014/main" xmlns="" val="20003"/>
                    </a:ext>
                  </a:extLst>
                </a:gridCol>
              </a:tblGrid>
              <a:tr h="597185">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Kommuner</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Totalt antal IF</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LOK-rapporterande</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Folkbildnings-rapporterande IF</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dirty="0"/>
                        <a:t>Askersund</a:t>
                      </a:r>
                      <a:endParaRPr lang="sv-SE" sz="1800" b="0" dirty="0"/>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26(28)</a:t>
                      </a:r>
                      <a:endParaRPr lang="sv-SE" sz="1800" b="0" dirty="0"/>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12(12)</a:t>
                      </a:r>
                      <a:endParaRPr lang="sv-SE" sz="1800" b="0" dirty="0"/>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12(13)</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dirty="0"/>
                        <a:t>Hallsberg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45(45)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22(24)</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22(23)</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dirty="0"/>
                        <a:t>Kumla</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46(53)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22(25)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23(24)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dirty="0"/>
                        <a:t>Laxå</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14(15)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5(5)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8(6)</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1" dirty="0"/>
                        <a:t>Lekeberg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12(13)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4(5)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solidFill>
                            <a:schemeClr val="tx1"/>
                          </a:solidFill>
                        </a:rPr>
                        <a:t>5(6)</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7481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dirty="0"/>
                        <a:t>Totalt södra</a:t>
                      </a:r>
                      <a:r>
                        <a:rPr lang="sv-SE" sz="1800" baseline="0" dirty="0"/>
                        <a:t> </a:t>
                      </a:r>
                      <a:r>
                        <a:rPr lang="sv-SE" sz="1800" dirty="0"/>
                        <a:t>Örebro län</a:t>
                      </a:r>
                      <a:endParaRPr lang="sv-SE" sz="1800" b="0" i="0" dirty="0"/>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143(154)</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65(71)</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70(72)</a:t>
                      </a:r>
                      <a:endParaRPr lang="sv-SE" sz="1800" b="0" i="0" dirty="0">
                        <a:solidFill>
                          <a:schemeClr val="tx1"/>
                        </a:solidFill>
                      </a:endParaRPr>
                    </a:p>
                  </a:txBody>
                  <a:tcPr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Rektangel 5">
            <a:extLst>
              <a:ext uri="{FF2B5EF4-FFF2-40B4-BE49-F238E27FC236}">
                <a16:creationId xmlns:a16="http://schemas.microsoft.com/office/drawing/2014/main" xmlns="" id="{0F6F749E-02DA-47CF-83AB-2B7B6E9A11C2}"/>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2724515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DELTAGARTILLFÄLLEN I IDROTTSFÖRENINGAR PER CAPITA 7-25 ÅR</a:t>
            </a:r>
          </a:p>
        </p:txBody>
      </p:sp>
      <p:graphicFrame>
        <p:nvGraphicFramePr>
          <p:cNvPr id="5" name="Tabell 4">
            <a:extLst>
              <a:ext uri="{FF2B5EF4-FFF2-40B4-BE49-F238E27FC236}">
                <a16:creationId xmlns:a16="http://schemas.microsoft.com/office/drawing/2014/main" xmlns="" id="{6C53501F-83E7-42C4-880D-97AF8A6E95AB}"/>
              </a:ext>
            </a:extLst>
          </p:cNvPr>
          <p:cNvGraphicFramePr>
            <a:graphicFrameLocks noGrp="1"/>
          </p:cNvGraphicFramePr>
          <p:nvPr>
            <p:extLst>
              <p:ext uri="{D42A27DB-BD31-4B8C-83A1-F6EECF244321}">
                <p14:modId xmlns:p14="http://schemas.microsoft.com/office/powerpoint/2010/main" val="2027129021"/>
              </p:ext>
            </p:extLst>
          </p:nvPr>
        </p:nvGraphicFramePr>
        <p:xfrm>
          <a:off x="1325217" y="1705483"/>
          <a:ext cx="9541566" cy="3250828"/>
        </p:xfrm>
        <a:graphic>
          <a:graphicData uri="http://schemas.openxmlformats.org/drawingml/2006/table">
            <a:tbl>
              <a:tblPr/>
              <a:tblGrid>
                <a:gridCol w="1817442">
                  <a:extLst>
                    <a:ext uri="{9D8B030D-6E8A-4147-A177-3AD203B41FA5}">
                      <a16:colId xmlns:a16="http://schemas.microsoft.com/office/drawing/2014/main" xmlns="" val="2397369999"/>
                    </a:ext>
                  </a:extLst>
                </a:gridCol>
                <a:gridCol w="1943653">
                  <a:extLst>
                    <a:ext uri="{9D8B030D-6E8A-4147-A177-3AD203B41FA5}">
                      <a16:colId xmlns:a16="http://schemas.microsoft.com/office/drawing/2014/main" xmlns="" val="730546641"/>
                    </a:ext>
                  </a:extLst>
                </a:gridCol>
                <a:gridCol w="1943653">
                  <a:extLst>
                    <a:ext uri="{9D8B030D-6E8A-4147-A177-3AD203B41FA5}">
                      <a16:colId xmlns:a16="http://schemas.microsoft.com/office/drawing/2014/main" xmlns="" val="2933521647"/>
                    </a:ext>
                  </a:extLst>
                </a:gridCol>
                <a:gridCol w="1918409">
                  <a:extLst>
                    <a:ext uri="{9D8B030D-6E8A-4147-A177-3AD203B41FA5}">
                      <a16:colId xmlns:a16="http://schemas.microsoft.com/office/drawing/2014/main" xmlns="" val="1865804787"/>
                    </a:ext>
                  </a:extLst>
                </a:gridCol>
                <a:gridCol w="1918409">
                  <a:extLst>
                    <a:ext uri="{9D8B030D-6E8A-4147-A177-3AD203B41FA5}">
                      <a16:colId xmlns:a16="http://schemas.microsoft.com/office/drawing/2014/main" xmlns="" val="3254895702"/>
                    </a:ext>
                  </a:extLst>
                </a:gridCol>
              </a:tblGrid>
              <a:tr h="464404">
                <a:tc>
                  <a:txBody>
                    <a:bodyPr/>
                    <a:lstStyle/>
                    <a:p>
                      <a:pPr algn="l" fontAlgn="b"/>
                      <a:r>
                        <a:rPr lang="sv-SE" sz="1800" b="1" i="0" u="none" strike="noStrike" dirty="0">
                          <a:solidFill>
                            <a:srgbClr val="FFFFFF"/>
                          </a:solidFill>
                          <a:effectLst/>
                          <a:latin typeface="Calibri" panose="020F0502020204030204" pitchFamily="34" charset="0"/>
                        </a:rPr>
                        <a:t>Kommun</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dirty="0">
                          <a:solidFill>
                            <a:srgbClr val="FFFFFF"/>
                          </a:solidFill>
                          <a:effectLst/>
                          <a:latin typeface="Calibri" panose="020F0502020204030204" pitchFamily="34" charset="0"/>
                        </a:rPr>
                        <a:t>Flickor 2017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dirty="0">
                          <a:solidFill>
                            <a:srgbClr val="FFFFFF"/>
                          </a:solidFill>
                          <a:effectLst/>
                          <a:latin typeface="Calibri" panose="020F0502020204030204" pitchFamily="34" charset="0"/>
                        </a:rPr>
                        <a:t>Flickor 2018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dirty="0">
                          <a:solidFill>
                            <a:srgbClr val="FFFFFF"/>
                          </a:solidFill>
                          <a:effectLst/>
                          <a:latin typeface="Calibri" panose="020F0502020204030204" pitchFamily="34" charset="0"/>
                        </a:rPr>
                        <a:t>Pojkar 2017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dirty="0">
                          <a:solidFill>
                            <a:srgbClr val="FFFFFF"/>
                          </a:solidFill>
                          <a:effectLst/>
                          <a:latin typeface="Calibri" panose="020F0502020204030204" pitchFamily="34" charset="0"/>
                        </a:rPr>
                        <a:t>Pojkar 2018</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xmlns="" val="810699127"/>
                  </a:ext>
                </a:extLst>
              </a:tr>
              <a:tr h="464404">
                <a:tc>
                  <a:txBody>
                    <a:bodyPr/>
                    <a:lstStyle/>
                    <a:p>
                      <a:pPr algn="l" fontAlgn="b"/>
                      <a:r>
                        <a:rPr lang="sv-SE" sz="1800" b="0" i="0" u="none" strike="noStrike">
                          <a:solidFill>
                            <a:srgbClr val="000000"/>
                          </a:solidFill>
                          <a:effectLst/>
                          <a:latin typeface="Calibri" panose="020F0502020204030204" pitchFamily="34" charset="0"/>
                        </a:rPr>
                        <a:t>Askersund</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11</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13</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4107233180"/>
                  </a:ext>
                </a:extLst>
              </a:tr>
              <a:tr h="464404">
                <a:tc>
                  <a:txBody>
                    <a:bodyPr/>
                    <a:lstStyle/>
                    <a:p>
                      <a:pPr algn="l" fontAlgn="b"/>
                      <a:r>
                        <a:rPr lang="sv-SE" sz="1800" b="0" i="0" u="none" strike="noStrike">
                          <a:solidFill>
                            <a:srgbClr val="000000"/>
                          </a:solidFill>
                          <a:effectLst/>
                          <a:latin typeface="Calibri" panose="020F0502020204030204" pitchFamily="34" charset="0"/>
                        </a:rPr>
                        <a:t>Hallsberg</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26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25</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3824288049"/>
                  </a:ext>
                </a:extLst>
              </a:tr>
              <a:tr h="464404">
                <a:tc>
                  <a:txBody>
                    <a:bodyPr/>
                    <a:lstStyle/>
                    <a:p>
                      <a:pPr algn="l" fontAlgn="b"/>
                      <a:r>
                        <a:rPr lang="sv-SE" sz="1800" b="0" i="0" u="none" strike="noStrike">
                          <a:solidFill>
                            <a:srgbClr val="000000"/>
                          </a:solidFill>
                          <a:effectLst/>
                          <a:latin typeface="Calibri" panose="020F0502020204030204" pitchFamily="34" charset="0"/>
                        </a:rPr>
                        <a:t>Kumla</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26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23</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44238145"/>
                  </a:ext>
                </a:extLst>
              </a:tr>
              <a:tr h="464404">
                <a:tc>
                  <a:txBody>
                    <a:bodyPr/>
                    <a:lstStyle/>
                    <a:p>
                      <a:pPr algn="l" fontAlgn="b"/>
                      <a:r>
                        <a:rPr lang="sv-SE" sz="1800" b="0" i="0" u="none" strike="noStrike">
                          <a:solidFill>
                            <a:srgbClr val="000000"/>
                          </a:solidFill>
                          <a:effectLst/>
                          <a:latin typeface="Calibri" panose="020F0502020204030204" pitchFamily="34" charset="0"/>
                        </a:rPr>
                        <a:t>Laxå</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5</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9</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8</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3051084318"/>
                  </a:ext>
                </a:extLst>
              </a:tr>
              <a:tr h="464404">
                <a:tc>
                  <a:txBody>
                    <a:bodyPr/>
                    <a:lstStyle/>
                    <a:p>
                      <a:pPr algn="l" fontAlgn="b"/>
                      <a:r>
                        <a:rPr lang="sv-SE" sz="1800" b="1" i="0" u="none" strike="noStrike">
                          <a:solidFill>
                            <a:srgbClr val="000000"/>
                          </a:solidFill>
                          <a:effectLst/>
                          <a:latin typeface="Calibri" panose="020F0502020204030204" pitchFamily="34" charset="0"/>
                        </a:rPr>
                        <a:t>Lekeberg</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a:solidFill>
                            <a:srgbClr val="000000"/>
                          </a:solidFill>
                          <a:effectLst/>
                          <a:latin typeface="Calibri" panose="020F0502020204030204" pitchFamily="34" charset="0"/>
                        </a:rPr>
                        <a:t>14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dirty="0">
                          <a:solidFill>
                            <a:srgbClr val="000000"/>
                          </a:solidFill>
                          <a:effectLst/>
                          <a:latin typeface="Calibri" panose="020F0502020204030204" pitchFamily="34" charset="0"/>
                        </a:rPr>
                        <a:t>11</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555345562"/>
                  </a:ext>
                </a:extLst>
              </a:tr>
              <a:tr h="464404">
                <a:tc>
                  <a:txBody>
                    <a:bodyPr/>
                    <a:lstStyle/>
                    <a:p>
                      <a:pPr algn="l" fontAlgn="b"/>
                      <a:r>
                        <a:rPr lang="sv-SE" sz="1800" b="0" i="0" u="none" strike="noStrike">
                          <a:solidFill>
                            <a:srgbClr val="000000"/>
                          </a:solidFill>
                          <a:effectLst/>
                          <a:latin typeface="Calibri" panose="020F0502020204030204" pitchFamily="34" charset="0"/>
                        </a:rPr>
                        <a:t>Örebro län</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27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26</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705774518"/>
                  </a:ext>
                </a:extLst>
              </a:tr>
            </a:tbl>
          </a:graphicData>
        </a:graphic>
      </p:graphicFrame>
      <p:sp>
        <p:nvSpPr>
          <p:cNvPr id="6" name="Rektangel 5">
            <a:extLst>
              <a:ext uri="{FF2B5EF4-FFF2-40B4-BE49-F238E27FC236}">
                <a16:creationId xmlns:a16="http://schemas.microsoft.com/office/drawing/2014/main" xmlns="" id="{477B1AB2-0A58-4CA1-BD4A-529CF7A0FA61}"/>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
        <p:nvSpPr>
          <p:cNvPr id="7" name="textruta 6">
            <a:extLst>
              <a:ext uri="{FF2B5EF4-FFF2-40B4-BE49-F238E27FC236}">
                <a16:creationId xmlns:a16="http://schemas.microsoft.com/office/drawing/2014/main" xmlns="" id="{6263A62B-2B6A-4E37-BE91-AAA408EED2E3}"/>
              </a:ext>
            </a:extLst>
          </p:cNvPr>
          <p:cNvSpPr txBox="1"/>
          <p:nvPr/>
        </p:nvSpPr>
        <p:spPr>
          <a:xfrm>
            <a:off x="2602833" y="5313756"/>
            <a:ext cx="6986334" cy="646331"/>
          </a:xfrm>
          <a:prstGeom prst="rect">
            <a:avLst/>
          </a:prstGeom>
          <a:noFill/>
        </p:spPr>
        <p:txBody>
          <a:bodyPr wrap="square" rtlCol="0">
            <a:spAutoFit/>
          </a:bodyPr>
          <a:lstStyle/>
          <a:p>
            <a:pPr defTabSz="457200"/>
            <a:r>
              <a:rPr lang="sv-SE" dirty="0">
                <a:solidFill>
                  <a:prstClr val="black"/>
                </a:solidFill>
                <a:latin typeface="Calibri"/>
              </a:rPr>
              <a:t>Godkänt LOK-stöd för Lekebergs kommun är 111 012 kr vilket innebär 67 kr/person i åldern 7-25 år.  </a:t>
            </a:r>
          </a:p>
        </p:txBody>
      </p:sp>
    </p:spTree>
    <p:extLst>
      <p:ext uri="{BB962C8B-B14F-4D97-AF65-F5344CB8AC3E}">
        <p14:creationId xmlns:p14="http://schemas.microsoft.com/office/powerpoint/2010/main" val="316776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STÖRSTA UNGDOMSFÖRENINGARNA 2018</a:t>
            </a:r>
          </a:p>
        </p:txBody>
      </p:sp>
      <p:graphicFrame>
        <p:nvGraphicFramePr>
          <p:cNvPr id="5" name="Diagram 4">
            <a:extLst>
              <a:ext uri="{FF2B5EF4-FFF2-40B4-BE49-F238E27FC236}">
                <a16:creationId xmlns:a16="http://schemas.microsoft.com/office/drawing/2014/main" xmlns="" id="{32520543-1966-47AC-ACC7-554AAD98E7B4}"/>
              </a:ext>
            </a:extLst>
          </p:cNvPr>
          <p:cNvGraphicFramePr>
            <a:graphicFrameLocks/>
          </p:cNvGraphicFramePr>
          <p:nvPr>
            <p:extLst>
              <p:ext uri="{D42A27DB-BD31-4B8C-83A1-F6EECF244321}">
                <p14:modId xmlns:p14="http://schemas.microsoft.com/office/powerpoint/2010/main" val="4078912863"/>
              </p:ext>
            </p:extLst>
          </p:nvPr>
        </p:nvGraphicFramePr>
        <p:xfrm>
          <a:off x="1145694" y="943259"/>
          <a:ext cx="8939471" cy="5543550"/>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A99BA5A7-7DDC-492B-941D-4FF916BD6CE3}"/>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3622712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DELTAGARTILLFÄLLEN PER IDROTT</a:t>
            </a:r>
          </a:p>
        </p:txBody>
      </p:sp>
      <p:graphicFrame>
        <p:nvGraphicFramePr>
          <p:cNvPr id="5" name="Diagram 4">
            <a:extLst>
              <a:ext uri="{FF2B5EF4-FFF2-40B4-BE49-F238E27FC236}">
                <a16:creationId xmlns:a16="http://schemas.microsoft.com/office/drawing/2014/main" xmlns="" id="{EBAD26A5-9E22-42CB-B0A9-38B9079493D6}"/>
              </a:ext>
            </a:extLst>
          </p:cNvPr>
          <p:cNvGraphicFramePr>
            <a:graphicFrameLocks/>
          </p:cNvGraphicFramePr>
          <p:nvPr>
            <p:extLst>
              <p:ext uri="{D42A27DB-BD31-4B8C-83A1-F6EECF244321}">
                <p14:modId xmlns:p14="http://schemas.microsoft.com/office/powerpoint/2010/main" val="2370550373"/>
              </p:ext>
            </p:extLst>
          </p:nvPr>
        </p:nvGraphicFramePr>
        <p:xfrm>
          <a:off x="964132" y="849086"/>
          <a:ext cx="9505085" cy="5972727"/>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0609DC38-8863-4501-8481-C7B604AA9D11}"/>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2960699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9" name="Rubrik 1">
            <a:extLst>
              <a:ext uri="{FF2B5EF4-FFF2-40B4-BE49-F238E27FC236}">
                <a16:creationId xmlns:a16="http://schemas.microsoft.com/office/drawing/2014/main" xmlns="" id="{41E110B1-249F-49D3-9033-1CFFCB4E9FB0}"/>
              </a:ext>
            </a:extLst>
          </p:cNvPr>
          <p:cNvSpPr txBox="1">
            <a:spLocks/>
          </p:cNvSpPr>
          <p:nvPr/>
        </p:nvSpPr>
        <p:spPr>
          <a:xfrm>
            <a:off x="118723" y="479754"/>
            <a:ext cx="11475179" cy="369332"/>
          </a:xfrm>
          <a:prstGeom prst="rect">
            <a:avLst/>
          </a:prstGeom>
        </p:spPr>
        <p:txBody>
          <a:bodyPr anchor="t"/>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a:ea typeface="+mj-lt"/>
                <a:cs typeface="+mj-lt"/>
              </a:rPr>
              <a:t>STÖRSTA FOLKBILDNINGSRAPPORTERADE IF 2019</a:t>
            </a:r>
            <a:r>
              <a:rPr lang="sv-SE" sz="3200" dirty="0">
                <a:latin typeface="Arial"/>
                <a:ea typeface="+mj-lt"/>
                <a:cs typeface="+mj-lt"/>
              </a:rPr>
              <a:t> </a:t>
            </a:r>
            <a:endParaRPr lang="sv-SE" dirty="0">
              <a:latin typeface="Arial"/>
              <a:cs typeface="Arial"/>
            </a:endParaRPr>
          </a:p>
        </p:txBody>
      </p:sp>
      <p:sp>
        <p:nvSpPr>
          <p:cNvPr id="10" name="textruta 9">
            <a:extLst>
              <a:ext uri="{FF2B5EF4-FFF2-40B4-BE49-F238E27FC236}">
                <a16:creationId xmlns:a16="http://schemas.microsoft.com/office/drawing/2014/main" xmlns="" id="{AD2DE0BD-9551-4E89-B09D-433185598E60}"/>
              </a:ext>
            </a:extLst>
          </p:cNvPr>
          <p:cNvSpPr txBox="1"/>
          <p:nvPr/>
        </p:nvSpPr>
        <p:spPr>
          <a:xfrm>
            <a:off x="342900" y="6113462"/>
            <a:ext cx="35448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a:t>
            </a:r>
            <a:r>
              <a:rPr lang="sv-SE" sz="1600" b="1" dirty="0"/>
              <a:t>Riksidrottsförbundet, 2019a)</a:t>
            </a:r>
          </a:p>
        </p:txBody>
      </p:sp>
      <p:graphicFrame>
        <p:nvGraphicFramePr>
          <p:cNvPr id="11" name="Diagram 10">
            <a:extLst>
              <a:ext uri="{FF2B5EF4-FFF2-40B4-BE49-F238E27FC236}">
                <a16:creationId xmlns:a16="http://schemas.microsoft.com/office/drawing/2014/main" xmlns="" id="{63F4020F-3E0A-48D5-92E0-E53CF5182969}"/>
              </a:ext>
            </a:extLst>
          </p:cNvPr>
          <p:cNvGraphicFramePr>
            <a:graphicFrameLocks/>
          </p:cNvGraphicFramePr>
          <p:nvPr>
            <p:extLst>
              <p:ext uri="{D42A27DB-BD31-4B8C-83A1-F6EECF244321}">
                <p14:modId xmlns:p14="http://schemas.microsoft.com/office/powerpoint/2010/main" val="4248611551"/>
              </p:ext>
            </p:extLst>
          </p:nvPr>
        </p:nvGraphicFramePr>
        <p:xfrm>
          <a:off x="885331" y="901607"/>
          <a:ext cx="9511735" cy="54766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632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LOK-STÖD (ANTAL DELTAGARTILLFÄLLEN)</a:t>
            </a:r>
          </a:p>
        </p:txBody>
      </p:sp>
      <p:graphicFrame>
        <p:nvGraphicFramePr>
          <p:cNvPr id="5" name="Diagram 4">
            <a:extLst>
              <a:ext uri="{FF2B5EF4-FFF2-40B4-BE49-F238E27FC236}">
                <a16:creationId xmlns:a16="http://schemas.microsoft.com/office/drawing/2014/main" xmlns="" id="{82B1C9EC-034D-4E25-AEDE-4A8D1DEE0BA1}"/>
              </a:ext>
            </a:extLst>
          </p:cNvPr>
          <p:cNvGraphicFramePr>
            <a:graphicFrameLocks/>
          </p:cNvGraphicFramePr>
          <p:nvPr>
            <p:extLst>
              <p:ext uri="{D42A27DB-BD31-4B8C-83A1-F6EECF244321}">
                <p14:modId xmlns:p14="http://schemas.microsoft.com/office/powerpoint/2010/main" val="4155531784"/>
              </p:ext>
            </p:extLst>
          </p:nvPr>
        </p:nvGraphicFramePr>
        <p:xfrm>
          <a:off x="1094492" y="849085"/>
          <a:ext cx="9217908" cy="5229981"/>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E0AF9BDB-03A3-4BF7-A1AD-100CC4A03436}"/>
              </a:ext>
            </a:extLst>
          </p:cNvPr>
          <p:cNvSpPr/>
          <p:nvPr/>
        </p:nvSpPr>
        <p:spPr>
          <a:xfrm>
            <a:off x="238598" y="6317532"/>
            <a:ext cx="2922595" cy="338554"/>
          </a:xfrm>
          <a:prstGeom prst="rect">
            <a:avLst/>
          </a:prstGeom>
        </p:spPr>
        <p:txBody>
          <a:bodyPr wrap="none">
            <a:spAutoFit/>
          </a:bodyPr>
          <a:lstStyle/>
          <a:p>
            <a:r>
              <a:rPr lang="sv-SE" sz="1600" b="1"/>
              <a:t>(Riksidrottsförbundet, 2019)</a:t>
            </a:r>
            <a:endParaRPr lang="sv-SE" sz="1600"/>
          </a:p>
        </p:txBody>
      </p:sp>
    </p:spTree>
    <p:extLst>
      <p:ext uri="{BB962C8B-B14F-4D97-AF65-F5344CB8AC3E}">
        <p14:creationId xmlns:p14="http://schemas.microsoft.com/office/powerpoint/2010/main" val="2699770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LOK-STÖD (FLICKOR/POJKAR)</a:t>
            </a:r>
          </a:p>
        </p:txBody>
      </p:sp>
      <p:graphicFrame>
        <p:nvGraphicFramePr>
          <p:cNvPr id="6" name="Diagram 5">
            <a:extLst>
              <a:ext uri="{FF2B5EF4-FFF2-40B4-BE49-F238E27FC236}">
                <a16:creationId xmlns:a16="http://schemas.microsoft.com/office/drawing/2014/main" xmlns="" id="{8C208E6B-84EE-4B1C-ADDF-54C86A02159F}"/>
              </a:ext>
            </a:extLst>
          </p:cNvPr>
          <p:cNvGraphicFramePr>
            <a:graphicFrameLocks/>
          </p:cNvGraphicFramePr>
          <p:nvPr>
            <p:extLst>
              <p:ext uri="{D42A27DB-BD31-4B8C-83A1-F6EECF244321}">
                <p14:modId xmlns:p14="http://schemas.microsoft.com/office/powerpoint/2010/main" val="1487584711"/>
              </p:ext>
            </p:extLst>
          </p:nvPr>
        </p:nvGraphicFramePr>
        <p:xfrm>
          <a:off x="908224" y="1221067"/>
          <a:ext cx="9759776" cy="5265741"/>
        </p:xfrm>
        <a:graphic>
          <a:graphicData uri="http://schemas.openxmlformats.org/drawingml/2006/chart">
            <c:chart xmlns:c="http://schemas.openxmlformats.org/drawingml/2006/chart" xmlns:r="http://schemas.openxmlformats.org/officeDocument/2006/relationships" r:id="rId4"/>
          </a:graphicData>
        </a:graphic>
      </p:graphicFrame>
      <p:sp>
        <p:nvSpPr>
          <p:cNvPr id="7" name="Rektangel 6">
            <a:extLst>
              <a:ext uri="{FF2B5EF4-FFF2-40B4-BE49-F238E27FC236}">
                <a16:creationId xmlns:a16="http://schemas.microsoft.com/office/drawing/2014/main" xmlns="" id="{F234184F-91BA-4ACE-A5D3-7E50677E164D}"/>
              </a:ext>
            </a:extLst>
          </p:cNvPr>
          <p:cNvSpPr/>
          <p:nvPr/>
        </p:nvSpPr>
        <p:spPr>
          <a:xfrm>
            <a:off x="227042" y="6317531"/>
            <a:ext cx="2922595" cy="338554"/>
          </a:xfrm>
          <a:prstGeom prst="rect">
            <a:avLst/>
          </a:prstGeom>
        </p:spPr>
        <p:txBody>
          <a:bodyPr wrap="none">
            <a:spAutoFit/>
          </a:bodyPr>
          <a:lstStyle/>
          <a:p>
            <a:r>
              <a:rPr lang="sv-SE" sz="1600" b="1"/>
              <a:t>(Riksidrottsförbundet, 2019)</a:t>
            </a:r>
            <a:endParaRPr lang="sv-SE" sz="1600"/>
          </a:p>
        </p:txBody>
      </p:sp>
    </p:spTree>
    <p:extLst>
      <p:ext uri="{BB962C8B-B14F-4D97-AF65-F5344CB8AC3E}">
        <p14:creationId xmlns:p14="http://schemas.microsoft.com/office/powerpoint/2010/main" val="3948712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2"/>
            <a:ext cx="11125010" cy="356942"/>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LOK-STÖD 2016-2018 FLICKOR OCH ÅLDERSGRUPPER</a:t>
            </a:r>
          </a:p>
        </p:txBody>
      </p:sp>
      <p:sp>
        <p:nvSpPr>
          <p:cNvPr id="5" name="Rektangel 4">
            <a:extLst>
              <a:ext uri="{FF2B5EF4-FFF2-40B4-BE49-F238E27FC236}">
                <a16:creationId xmlns:a16="http://schemas.microsoft.com/office/drawing/2014/main" xmlns="" id="{4C623B2C-73B9-4FA5-B15F-2613BE504B04}"/>
              </a:ext>
            </a:extLst>
          </p:cNvPr>
          <p:cNvSpPr/>
          <p:nvPr/>
        </p:nvSpPr>
        <p:spPr>
          <a:xfrm>
            <a:off x="118723" y="6317531"/>
            <a:ext cx="2922595" cy="338554"/>
          </a:xfrm>
          <a:prstGeom prst="rect">
            <a:avLst/>
          </a:prstGeom>
        </p:spPr>
        <p:txBody>
          <a:bodyPr wrap="none">
            <a:spAutoFit/>
          </a:bodyPr>
          <a:lstStyle/>
          <a:p>
            <a:r>
              <a:rPr lang="sv-SE" sz="1600" b="1"/>
              <a:t>(Riksidrottsförbundet, 2019)</a:t>
            </a:r>
            <a:endParaRPr lang="sv-SE" sz="1600"/>
          </a:p>
        </p:txBody>
      </p:sp>
      <p:graphicFrame>
        <p:nvGraphicFramePr>
          <p:cNvPr id="6" name="Diagram 5">
            <a:extLst>
              <a:ext uri="{FF2B5EF4-FFF2-40B4-BE49-F238E27FC236}">
                <a16:creationId xmlns:a16="http://schemas.microsoft.com/office/drawing/2014/main" xmlns="" id="{EEACBF76-9F66-4A0A-B08F-6BFCF8E83B05}"/>
              </a:ext>
            </a:extLst>
          </p:cNvPr>
          <p:cNvGraphicFramePr>
            <a:graphicFrameLocks/>
          </p:cNvGraphicFramePr>
          <p:nvPr>
            <p:extLst>
              <p:ext uri="{D42A27DB-BD31-4B8C-83A1-F6EECF244321}">
                <p14:modId xmlns:p14="http://schemas.microsoft.com/office/powerpoint/2010/main" val="4232172859"/>
              </p:ext>
            </p:extLst>
          </p:nvPr>
        </p:nvGraphicFramePr>
        <p:xfrm>
          <a:off x="868579" y="1460330"/>
          <a:ext cx="9613891" cy="46658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5216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1158877" cy="610942"/>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LOK-STÖD 2016-2018 POJKAR OCH ÅLDERSGRUPPER</a:t>
            </a:r>
          </a:p>
        </p:txBody>
      </p:sp>
      <p:graphicFrame>
        <p:nvGraphicFramePr>
          <p:cNvPr id="5" name="Diagram 4">
            <a:extLst>
              <a:ext uri="{FF2B5EF4-FFF2-40B4-BE49-F238E27FC236}">
                <a16:creationId xmlns:a16="http://schemas.microsoft.com/office/drawing/2014/main" xmlns="" id="{60DC27CD-A60F-4FF4-9310-6E66C51CC7DE}"/>
              </a:ext>
            </a:extLst>
          </p:cNvPr>
          <p:cNvGraphicFramePr>
            <a:graphicFrameLocks/>
          </p:cNvGraphicFramePr>
          <p:nvPr>
            <p:extLst>
              <p:ext uri="{D42A27DB-BD31-4B8C-83A1-F6EECF244321}">
                <p14:modId xmlns:p14="http://schemas.microsoft.com/office/powerpoint/2010/main" val="3864082017"/>
              </p:ext>
            </p:extLst>
          </p:nvPr>
        </p:nvGraphicFramePr>
        <p:xfrm>
          <a:off x="652048" y="1427531"/>
          <a:ext cx="9856925" cy="4583802"/>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259376B2-2A8A-4C90-853F-BB24FE47A5E5}"/>
              </a:ext>
            </a:extLst>
          </p:cNvPr>
          <p:cNvSpPr/>
          <p:nvPr/>
        </p:nvSpPr>
        <p:spPr>
          <a:xfrm>
            <a:off x="118723" y="6317531"/>
            <a:ext cx="2922595" cy="338554"/>
          </a:xfrm>
          <a:prstGeom prst="rect">
            <a:avLst/>
          </a:prstGeom>
        </p:spPr>
        <p:txBody>
          <a:bodyPr wrap="none">
            <a:spAutoFit/>
          </a:bodyPr>
          <a:lstStyle/>
          <a:p>
            <a:r>
              <a:rPr lang="sv-SE" sz="1600" b="1"/>
              <a:t>(Riksidrottsförbundet, 2019)</a:t>
            </a:r>
            <a:endParaRPr lang="sv-SE" sz="1600"/>
          </a:p>
        </p:txBody>
      </p:sp>
    </p:spTree>
    <p:extLst>
      <p:ext uri="{BB962C8B-B14F-4D97-AF65-F5344CB8AC3E}">
        <p14:creationId xmlns:p14="http://schemas.microsoft.com/office/powerpoint/2010/main" val="429462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OM RAPPORTEN</a:t>
            </a:r>
          </a:p>
        </p:txBody>
      </p:sp>
      <p:sp>
        <p:nvSpPr>
          <p:cNvPr id="5" name="Rektangel 4">
            <a:extLst>
              <a:ext uri="{FF2B5EF4-FFF2-40B4-BE49-F238E27FC236}">
                <a16:creationId xmlns:a16="http://schemas.microsoft.com/office/drawing/2014/main" xmlns="" id="{DDD43356-3D9E-4A9D-A197-D023C57F68B3}"/>
              </a:ext>
            </a:extLst>
          </p:cNvPr>
          <p:cNvSpPr/>
          <p:nvPr/>
        </p:nvSpPr>
        <p:spPr>
          <a:xfrm>
            <a:off x="118723" y="1226741"/>
            <a:ext cx="11330837" cy="2862322"/>
          </a:xfrm>
          <a:prstGeom prst="rect">
            <a:avLst/>
          </a:prstGeom>
        </p:spPr>
        <p:txBody>
          <a:bodyPr wrap="square">
            <a:spAutoFit/>
          </a:bodyPr>
          <a:lstStyle/>
          <a:p>
            <a:pPr marL="285750" indent="-285750">
              <a:buFont typeface="Arial" panose="020B0604020202020204" pitchFamily="34" charset="0"/>
              <a:buChar char="•"/>
            </a:pPr>
            <a:r>
              <a:rPr lang="sv-SE"/>
              <a:t>Syftet med rapporten är att samla och presentera statistik över områden som är relevanta för RF-SISU Örebro läns arbete. Resultaten ska dels vara ett internt underlag för organisationens prioriteringar, dels vara ett kunskapsunderlag som kan förmedlas till politiker, tjänstepersoner, föreningslivet och andra intresserade. </a:t>
            </a:r>
          </a:p>
          <a:p>
            <a:endParaRPr lang="sv-SE"/>
          </a:p>
          <a:p>
            <a:pPr marL="285750" indent="-285750">
              <a:buFont typeface="Arial" panose="020B0604020202020204" pitchFamily="34" charset="0"/>
              <a:buChar char="•"/>
            </a:pPr>
            <a:r>
              <a:rPr lang="sv-SE"/>
              <a:t> Samtliga tabeller och diagram kommenteras och förklaras kortfattat i fritextområdet under bilden (området för </a:t>
            </a:r>
            <a:r>
              <a:rPr lang="sv-SE" err="1"/>
              <a:t>talmanus</a:t>
            </a:r>
            <a:r>
              <a:rPr lang="sv-SE"/>
              <a:t>). Förutom kommentarer till resultaten presenteras frågeformuleringen (i de fall det är aktuellt) samt definitionen av de begrepp som används. </a:t>
            </a:r>
          </a:p>
          <a:p>
            <a:endParaRPr lang="sv-SE"/>
          </a:p>
          <a:p>
            <a:pPr marL="285750" indent="-285750">
              <a:buFont typeface="Arial" panose="020B0604020202020204" pitchFamily="34" charset="0"/>
              <a:buChar char="•"/>
            </a:pPr>
            <a:r>
              <a:rPr lang="sv-SE"/>
              <a:t>Nuvarande revidering är gjord i februari 2020. Nästkommande uppdatering är inplanerad februari 2021. </a:t>
            </a:r>
          </a:p>
        </p:txBody>
      </p:sp>
    </p:spTree>
    <p:extLst>
      <p:ext uri="{BB962C8B-B14F-4D97-AF65-F5344CB8AC3E}">
        <p14:creationId xmlns:p14="http://schemas.microsoft.com/office/powerpoint/2010/main" val="149753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FUNKTIONSNEDSÄTTNING</a:t>
            </a:r>
          </a:p>
        </p:txBody>
      </p:sp>
      <p:graphicFrame>
        <p:nvGraphicFramePr>
          <p:cNvPr id="5" name="Diagram 4">
            <a:extLst>
              <a:ext uri="{FF2B5EF4-FFF2-40B4-BE49-F238E27FC236}">
                <a16:creationId xmlns:a16="http://schemas.microsoft.com/office/drawing/2014/main" xmlns="" id="{4328C0E9-0B78-4B3F-81C4-E545270EECF9}"/>
              </a:ext>
            </a:extLst>
          </p:cNvPr>
          <p:cNvGraphicFramePr>
            <a:graphicFrameLocks/>
          </p:cNvGraphicFramePr>
          <p:nvPr>
            <p:extLst>
              <p:ext uri="{D42A27DB-BD31-4B8C-83A1-F6EECF244321}">
                <p14:modId xmlns:p14="http://schemas.microsoft.com/office/powerpoint/2010/main" val="2032214672"/>
              </p:ext>
            </p:extLst>
          </p:nvPr>
        </p:nvGraphicFramePr>
        <p:xfrm>
          <a:off x="881529" y="1206000"/>
          <a:ext cx="9481671" cy="5280809"/>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DA5B9706-248C-432A-885F-98D0CF584FBA}"/>
              </a:ext>
            </a:extLst>
          </p:cNvPr>
          <p:cNvSpPr/>
          <p:nvPr/>
        </p:nvSpPr>
        <p:spPr>
          <a:xfrm>
            <a:off x="118723" y="6317531"/>
            <a:ext cx="2922595" cy="338554"/>
          </a:xfrm>
          <a:prstGeom prst="rect">
            <a:avLst/>
          </a:prstGeom>
        </p:spPr>
        <p:txBody>
          <a:bodyPr wrap="none">
            <a:spAutoFit/>
          </a:bodyPr>
          <a:lstStyle/>
          <a:p>
            <a:r>
              <a:rPr lang="sv-SE" sz="1600" b="1" dirty="0"/>
              <a:t>(Riksidrottsförbundet, 2019)</a:t>
            </a:r>
            <a:endParaRPr lang="sv-SE" sz="1600" dirty="0"/>
          </a:p>
        </p:txBody>
      </p:sp>
    </p:spTree>
    <p:extLst>
      <p:ext uri="{BB962C8B-B14F-4D97-AF65-F5344CB8AC3E}">
        <p14:creationId xmlns:p14="http://schemas.microsoft.com/office/powerpoint/2010/main" val="412548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51244"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MEDEL OCH STÖD FRÅN RF-SISU 2019 ÅRS PRIORITERADE OMRÅDEN</a:t>
            </a:r>
          </a:p>
        </p:txBody>
      </p:sp>
      <p:graphicFrame>
        <p:nvGraphicFramePr>
          <p:cNvPr id="5" name="Platshållare för innehåll 3">
            <a:extLst>
              <a:ext uri="{FF2B5EF4-FFF2-40B4-BE49-F238E27FC236}">
                <a16:creationId xmlns:a16="http://schemas.microsoft.com/office/drawing/2014/main" xmlns="" id="{2C40ED89-2A62-483A-A1F5-9B80D5B7CF3E}"/>
              </a:ext>
            </a:extLst>
          </p:cNvPr>
          <p:cNvGraphicFramePr>
            <a:graphicFrameLocks/>
          </p:cNvGraphicFramePr>
          <p:nvPr>
            <p:extLst>
              <p:ext uri="{D42A27DB-BD31-4B8C-83A1-F6EECF244321}">
                <p14:modId xmlns:p14="http://schemas.microsoft.com/office/powerpoint/2010/main" val="618684180"/>
              </p:ext>
            </p:extLst>
          </p:nvPr>
        </p:nvGraphicFramePr>
        <p:xfrm>
          <a:off x="779960" y="2015677"/>
          <a:ext cx="10669599" cy="1684857"/>
        </p:xfrm>
        <a:graphic>
          <a:graphicData uri="http://schemas.openxmlformats.org/drawingml/2006/table">
            <a:tbl>
              <a:tblPr firstRow="1" bandRow="1"/>
              <a:tblGrid>
                <a:gridCol w="1964994">
                  <a:extLst>
                    <a:ext uri="{9D8B030D-6E8A-4147-A177-3AD203B41FA5}">
                      <a16:colId xmlns:a16="http://schemas.microsoft.com/office/drawing/2014/main" xmlns="" val="20000"/>
                    </a:ext>
                  </a:extLst>
                </a:gridCol>
                <a:gridCol w="2171261">
                  <a:extLst>
                    <a:ext uri="{9D8B030D-6E8A-4147-A177-3AD203B41FA5}">
                      <a16:colId xmlns:a16="http://schemas.microsoft.com/office/drawing/2014/main" xmlns="" val="20001"/>
                    </a:ext>
                  </a:extLst>
                </a:gridCol>
                <a:gridCol w="1780043">
                  <a:extLst>
                    <a:ext uri="{9D8B030D-6E8A-4147-A177-3AD203B41FA5}">
                      <a16:colId xmlns:a16="http://schemas.microsoft.com/office/drawing/2014/main" xmlns="" val="20002"/>
                    </a:ext>
                  </a:extLst>
                </a:gridCol>
                <a:gridCol w="2109760">
                  <a:extLst>
                    <a:ext uri="{9D8B030D-6E8A-4147-A177-3AD203B41FA5}">
                      <a16:colId xmlns:a16="http://schemas.microsoft.com/office/drawing/2014/main" xmlns="" val="20003"/>
                    </a:ext>
                  </a:extLst>
                </a:gridCol>
                <a:gridCol w="1316848">
                  <a:extLst>
                    <a:ext uri="{9D8B030D-6E8A-4147-A177-3AD203B41FA5}">
                      <a16:colId xmlns:a16="http://schemas.microsoft.com/office/drawing/2014/main" xmlns="" val="20004"/>
                    </a:ext>
                  </a:extLst>
                </a:gridCol>
                <a:gridCol w="1326693">
                  <a:extLst>
                    <a:ext uri="{9D8B030D-6E8A-4147-A177-3AD203B41FA5}">
                      <a16:colId xmlns:a16="http://schemas.microsoft.com/office/drawing/2014/main" xmlns="" val="20005"/>
                    </a:ext>
                  </a:extLst>
                </a:gridCol>
              </a:tblGrid>
              <a:tr h="97245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600" b="1" dirty="0"/>
                        <a:t>Ungdomsinitiativ</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Idrottsskolesatsningar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Jämställdhet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Idrott för barn och unga med funktionsnedsättning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Anläggning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kern="1200" dirty="0">
                          <a:solidFill>
                            <a:schemeClr val="lt1"/>
                          </a:solidFill>
                          <a:latin typeface="Calibri"/>
                          <a:ea typeface="+mn-ea"/>
                          <a:cs typeface="+mn-cs"/>
                        </a:rPr>
                        <a:t>Integration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7124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sv-SE" sz="1600" b="0" i="0" u="none" strike="noStrike" dirty="0">
                        <a:solidFill>
                          <a:srgbClr val="000000"/>
                        </a:solidFill>
                        <a:effectLst/>
                        <a:latin typeface="Calibri" panose="020F0502020204030204" pitchFamily="34" charset="0"/>
                      </a:endParaRP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sv-SE" sz="1600" dirty="0"/>
                        <a:t>Fjugesta IF</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dirty="0"/>
                        <a:t>Fjugesta IF</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sv-SE"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sv-SE" sz="1600" dirty="0"/>
                        <a:t>Fjugesta IF</a:t>
                      </a:r>
                      <a:endParaRPr lang="sv-SE" sz="1600" b="0" i="0" u="none" strike="noStrike" dirty="0">
                        <a:solidFill>
                          <a:srgbClr val="000000"/>
                        </a:solidFill>
                        <a:effectLst/>
                        <a:latin typeface="Calibri" panose="020F0502020204030204" pitchFamily="34" charset="0"/>
                      </a:endParaRP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endParaRPr lang="sv-SE" sz="120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bl>
          </a:graphicData>
        </a:graphic>
      </p:graphicFrame>
      <p:sp>
        <p:nvSpPr>
          <p:cNvPr id="6" name="Rektangel 5">
            <a:extLst>
              <a:ext uri="{FF2B5EF4-FFF2-40B4-BE49-F238E27FC236}">
                <a16:creationId xmlns:a16="http://schemas.microsoft.com/office/drawing/2014/main" xmlns="" id="{44D35C18-4B4B-48CD-907C-0809C1AE48DA}"/>
              </a:ext>
            </a:extLst>
          </p:cNvPr>
          <p:cNvSpPr/>
          <p:nvPr/>
        </p:nvSpPr>
        <p:spPr>
          <a:xfrm>
            <a:off x="118723" y="6317531"/>
            <a:ext cx="2922595" cy="338554"/>
          </a:xfrm>
          <a:prstGeom prst="rect">
            <a:avLst/>
          </a:prstGeom>
        </p:spPr>
        <p:txBody>
          <a:bodyPr wrap="none">
            <a:spAutoFit/>
          </a:bodyPr>
          <a:lstStyle/>
          <a:p>
            <a:r>
              <a:rPr lang="sv-SE" sz="1600" b="1" dirty="0"/>
              <a:t>(Riksidrottsförbundet, 2019)</a:t>
            </a:r>
            <a:endParaRPr lang="sv-SE" sz="1600" dirty="0"/>
          </a:p>
        </p:txBody>
      </p:sp>
    </p:spTree>
    <p:extLst>
      <p:ext uri="{BB962C8B-B14F-4D97-AF65-F5344CB8AC3E}">
        <p14:creationId xmlns:p14="http://schemas.microsoft.com/office/powerpoint/2010/main" val="526033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xmlns="" id="{A9ED016F-4101-4056-8CDC-A94E3A234BAA}"/>
              </a:ext>
            </a:extLst>
          </p:cNvPr>
          <p:cNvPicPr>
            <a:picLocks noChangeAspect="1"/>
          </p:cNvPicPr>
          <p:nvPr/>
        </p:nvPicPr>
        <p:blipFill>
          <a:blip r:embed="rId3"/>
          <a:stretch>
            <a:fillRect/>
          </a:stretch>
        </p:blipFill>
        <p:spPr>
          <a:xfrm>
            <a:off x="11449560" y="84991"/>
            <a:ext cx="623717" cy="764095"/>
          </a:xfrm>
          <a:prstGeom prst="rect">
            <a:avLst/>
          </a:prstGeom>
        </p:spPr>
      </p:pic>
      <p:sp>
        <p:nvSpPr>
          <p:cNvPr id="6" name="textruta 5">
            <a:extLst>
              <a:ext uri="{FF2B5EF4-FFF2-40B4-BE49-F238E27FC236}">
                <a16:creationId xmlns:a16="http://schemas.microsoft.com/office/drawing/2014/main" xmlns="" id="{60032148-5CCB-424B-8F15-A093EE941B21}"/>
              </a:ext>
            </a:extLst>
          </p:cNvPr>
          <p:cNvSpPr txBox="1"/>
          <p:nvPr/>
        </p:nvSpPr>
        <p:spPr>
          <a:xfrm>
            <a:off x="830433" y="944789"/>
            <a:ext cx="11087723"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cs typeface="Segoe UI"/>
              </a:rPr>
              <a:t>Lekebergs kommun (2019) – Elevhälsosamtalen sammanställda och analyserade (ELSA). </a:t>
            </a:r>
            <a:r>
              <a:rPr lang="en-US" dirty="0">
                <a:cs typeface="Segoe UI"/>
              </a:rPr>
              <a:t>​​</a:t>
            </a:r>
          </a:p>
          <a:p>
            <a:endParaRPr lang="sv-SE" dirty="0">
              <a:cs typeface="Segoe UI"/>
            </a:endParaRPr>
          </a:p>
          <a:p>
            <a:r>
              <a:rPr lang="sv-SE" dirty="0">
                <a:cs typeface="Segoe UI"/>
              </a:rPr>
              <a:t>Region Örebro län (2017) – Liv och hälsa ung 2017 - </a:t>
            </a:r>
            <a:r>
              <a:rPr lang="sv-SE" dirty="0">
                <a:solidFill>
                  <a:srgbClr val="006BB1"/>
                </a:solidFill>
                <a:cs typeface="Segoe UI"/>
                <a:hlinkClick r:id="rId4"/>
              </a:rPr>
              <a:t>https://www.regionorebrolan.se/sv/Halsa-och-vard/Folkhalsa/Folkhalsan-i-siffror/Livohalsaung/Livohalsaung2017/</a:t>
            </a:r>
            <a:r>
              <a:rPr lang="sv-SE" dirty="0">
                <a:cs typeface="Segoe UI"/>
              </a:rPr>
              <a:t>​</a:t>
            </a:r>
            <a:r>
              <a:rPr lang="en-US" dirty="0">
                <a:cs typeface="Segoe UI"/>
              </a:rPr>
              <a:t>​</a:t>
            </a:r>
          </a:p>
          <a:p>
            <a:endParaRPr lang="sv-SE" dirty="0">
              <a:cs typeface="Segoe UI"/>
            </a:endParaRPr>
          </a:p>
          <a:p>
            <a:r>
              <a:rPr lang="sv-SE" dirty="0">
                <a:cs typeface="Segoe UI"/>
              </a:rPr>
              <a:t>Region Örebro län (2018) – Liv och hälsa vuxen - </a:t>
            </a:r>
            <a:r>
              <a:rPr lang="sv-SE" dirty="0">
                <a:solidFill>
                  <a:srgbClr val="006BB1"/>
                </a:solidFill>
                <a:cs typeface="Segoe UI"/>
                <a:hlinkClick r:id="rId5"/>
              </a:rPr>
              <a:t>https://www.regionorebrolan.se/sv/Halsa-och-vard/Folkhalsa/Folkhalsan-i-siffror/Liv-och-halsa-vuxen/Loh_resultat_2017/</a:t>
            </a:r>
            <a:r>
              <a:rPr lang="sv-SE" dirty="0">
                <a:cs typeface="Segoe UI"/>
              </a:rPr>
              <a:t> </a:t>
            </a:r>
            <a:r>
              <a:rPr lang="en-US" dirty="0">
                <a:cs typeface="Segoe UI"/>
              </a:rPr>
              <a:t>​​</a:t>
            </a:r>
          </a:p>
          <a:p>
            <a:endParaRPr lang="sv-SE" dirty="0">
              <a:cs typeface="Segoe UI"/>
            </a:endParaRPr>
          </a:p>
          <a:p>
            <a:r>
              <a:rPr lang="sv-SE" dirty="0">
                <a:cs typeface="Segoe UI"/>
              </a:rPr>
              <a:t>Riksidrottsförbundet (2019a) – </a:t>
            </a:r>
            <a:r>
              <a:rPr lang="sv-SE" dirty="0" err="1">
                <a:cs typeface="Segoe UI"/>
              </a:rPr>
              <a:t>IdrottOnline</a:t>
            </a:r>
            <a:r>
              <a:rPr lang="sv-SE" dirty="0">
                <a:cs typeface="Segoe UI"/>
              </a:rPr>
              <a:t> - </a:t>
            </a:r>
            <a:r>
              <a:rPr lang="sv-SE" dirty="0">
                <a:solidFill>
                  <a:srgbClr val="006BB1"/>
                </a:solidFill>
                <a:cs typeface="Segoe UI"/>
                <a:hlinkClick r:id="rId6"/>
              </a:rPr>
              <a:t>http://idrottonline.se/</a:t>
            </a:r>
            <a:r>
              <a:rPr lang="sv-SE" dirty="0">
                <a:cs typeface="Segoe UI"/>
              </a:rPr>
              <a:t> </a:t>
            </a:r>
            <a:r>
              <a:rPr lang="en-US" dirty="0">
                <a:cs typeface="Segoe UI"/>
              </a:rPr>
              <a:t>​​</a:t>
            </a:r>
          </a:p>
          <a:p>
            <a:endParaRPr lang="sv-SE" dirty="0">
              <a:cs typeface="Segoe UI"/>
            </a:endParaRPr>
          </a:p>
          <a:p>
            <a:r>
              <a:rPr lang="sv-SE" dirty="0">
                <a:cs typeface="Segoe UI"/>
              </a:rPr>
              <a:t>Riksidrottsförbundet (2019b) – Utbetalning av LOK-stöd </a:t>
            </a:r>
            <a:r>
              <a:rPr lang="sv-SE" dirty="0">
                <a:solidFill>
                  <a:srgbClr val="006BB1"/>
                </a:solidFill>
                <a:cs typeface="Segoe UI"/>
                <a:hlinkClick r:id="rId7"/>
              </a:rPr>
              <a:t>http://www.svenskidrott.se/ekonomisktstod/lok-stod/utbetalningavlok-stod/</a:t>
            </a:r>
            <a:r>
              <a:rPr lang="sv-SE" dirty="0">
                <a:cs typeface="Segoe UI"/>
              </a:rPr>
              <a:t> </a:t>
            </a:r>
            <a:r>
              <a:rPr lang="en-US" dirty="0">
                <a:cs typeface="Segoe UI"/>
              </a:rPr>
              <a:t>​​</a:t>
            </a:r>
          </a:p>
          <a:p>
            <a:endParaRPr lang="sv-SE" dirty="0">
              <a:cs typeface="Segoe UI"/>
            </a:endParaRPr>
          </a:p>
          <a:p>
            <a:r>
              <a:rPr lang="sv-SE" dirty="0">
                <a:cs typeface="Segoe UI"/>
              </a:rPr>
              <a:t>Rädda barnen (2018) –Barnfattigdom i Sverige </a:t>
            </a:r>
            <a:r>
              <a:rPr lang="sv-SE" dirty="0">
                <a:solidFill>
                  <a:srgbClr val="006BB1"/>
                </a:solidFill>
                <a:cs typeface="Segoe UI"/>
                <a:hlinkClick r:id="rId8"/>
              </a:rPr>
              <a:t>https://resourcecentre.savethechildren.net/sites/default/files/documents/rb_rapport_2018_final.pdf</a:t>
            </a:r>
            <a:r>
              <a:rPr lang="sv-SE" dirty="0">
                <a:cs typeface="Segoe UI"/>
              </a:rPr>
              <a:t> </a:t>
            </a:r>
            <a:r>
              <a:rPr lang="en-US" dirty="0">
                <a:cs typeface="Segoe UI"/>
              </a:rPr>
              <a:t>​​</a:t>
            </a:r>
          </a:p>
          <a:p>
            <a:endParaRPr lang="sv-SE" dirty="0">
              <a:cs typeface="Segoe UI"/>
            </a:endParaRPr>
          </a:p>
          <a:p>
            <a:r>
              <a:rPr lang="sv-SE" dirty="0">
                <a:cs typeface="Segoe UI"/>
              </a:rPr>
              <a:t>SCB (2020) – Statistikdatabasen – Folkmängd - </a:t>
            </a:r>
            <a:r>
              <a:rPr lang="sv-SE" dirty="0">
                <a:solidFill>
                  <a:srgbClr val="006BB1"/>
                </a:solidFill>
                <a:cs typeface="Segoe UI"/>
                <a:hlinkClick r:id="rId9"/>
              </a:rPr>
              <a:t>http://www.statistikdatabasen.scb.se/pxweb/sv/ssd/START__BE__BE0101__BE0101A/BefolkningNy/?rxid=4c5be81e-c6f9-454c-9270-a0fdbd50361</a:t>
            </a:r>
            <a:r>
              <a:rPr lang="en-US" dirty="0">
                <a:latin typeface="Calibri"/>
                <a:cs typeface="Segoe UI"/>
              </a:rPr>
              <a:t>​</a:t>
            </a:r>
          </a:p>
        </p:txBody>
      </p:sp>
      <p:sp>
        <p:nvSpPr>
          <p:cNvPr id="7" name="Rubrik 1">
            <a:extLst>
              <a:ext uri="{FF2B5EF4-FFF2-40B4-BE49-F238E27FC236}">
                <a16:creationId xmlns:a16="http://schemas.microsoft.com/office/drawing/2014/main" xmlns="" id="{DAA5C63F-EDBE-4FCF-A8F2-F701746E0CF0}"/>
              </a:ext>
            </a:extLst>
          </p:cNvPr>
          <p:cNvSpPr>
            <a:spLocks noGrp="1"/>
          </p:cNvSpPr>
          <p:nvPr>
            <p:ph type="title" idx="4294967295"/>
          </p:nvPr>
        </p:nvSpPr>
        <p:spPr>
          <a:xfrm>
            <a:off x="294548" y="174144"/>
            <a:ext cx="7626350" cy="585788"/>
          </a:xfrm>
        </p:spPr>
        <p:txBody>
          <a:bodyPr/>
          <a:lstStyle/>
          <a:p>
            <a:r>
              <a:rPr lang="sv-SE" sz="3200" b="1" dirty="0">
                <a:latin typeface="+mn-lt"/>
              </a:rPr>
              <a:t>REFERENSER</a:t>
            </a:r>
          </a:p>
        </p:txBody>
      </p:sp>
    </p:spTree>
    <p:extLst>
      <p:ext uri="{BB962C8B-B14F-4D97-AF65-F5344CB8AC3E}">
        <p14:creationId xmlns:p14="http://schemas.microsoft.com/office/powerpoint/2010/main" val="3065311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pPr>
              <a:lnSpc>
                <a:spcPct val="150000"/>
              </a:lnSpc>
            </a:pPr>
            <a:r>
              <a:rPr lang="sv-SE" sz="2800" dirty="0">
                <a:latin typeface="+mn-lt"/>
              </a:rPr>
              <a:t>Kommunrapport Lekebergs kommun 2020</a:t>
            </a:r>
            <a:br>
              <a:rPr lang="sv-SE" sz="2800" dirty="0">
                <a:latin typeface="+mn-lt"/>
              </a:rPr>
            </a:br>
            <a:r>
              <a:rPr lang="sv-SE" sz="2800" dirty="0">
                <a:latin typeface="+mn-lt"/>
              </a:rPr>
              <a:t>Författare: Kommunteamet södra Örebro län</a:t>
            </a:r>
            <a:br>
              <a:rPr lang="sv-SE" sz="2800" dirty="0">
                <a:latin typeface="+mn-lt"/>
              </a:rPr>
            </a:br>
            <a:r>
              <a:rPr lang="sv-SE" sz="2800" dirty="0">
                <a:latin typeface="+mn-lt"/>
              </a:rPr>
              <a:t>RF-SISU Örebro län</a:t>
            </a:r>
            <a:r>
              <a:rPr lang="sv-SE" dirty="0"/>
              <a:t/>
            </a:r>
            <a:br>
              <a:rPr lang="sv-SE" dirty="0"/>
            </a:br>
            <a:endParaRPr lang="sv-SE" dirty="0"/>
          </a:p>
        </p:txBody>
      </p:sp>
      <p:sp>
        <p:nvSpPr>
          <p:cNvPr id="4" name="Rektangel 3">
            <a:extLst>
              <a:ext uri="{FF2B5EF4-FFF2-40B4-BE49-F238E27FC236}">
                <a16:creationId xmlns:a16="http://schemas.microsoft.com/office/drawing/2014/main" xmlns="" id="{4598AE28-F743-45E8-82A9-9D438862341D}"/>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ritning&#10;&#10;Automatiskt genererad beskrivning">
            <a:extLst>
              <a:ext uri="{FF2B5EF4-FFF2-40B4-BE49-F238E27FC236}">
                <a16:creationId xmlns:a16="http://schemas.microsoft.com/office/drawing/2014/main" xmlns="" id="{E4251713-FC2B-4BDA-8C71-4CAF50734358}"/>
              </a:ext>
            </a:extLst>
          </p:cNvPr>
          <p:cNvPicPr>
            <a:picLocks noChangeAspect="1"/>
          </p:cNvPicPr>
          <p:nvPr/>
        </p:nvPicPr>
        <p:blipFill>
          <a:blip r:embed="rId3"/>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75166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38074" cy="2767484"/>
          </a:xfrm>
        </p:spPr>
        <p:txBody>
          <a:bodyPr/>
          <a:lstStyle/>
          <a:p>
            <a:r>
              <a:rPr lang="sv-SE" sz="6600">
                <a:cs typeface="Arial" panose="020B0604020202020204" pitchFamily="34" charset="0"/>
              </a:rPr>
              <a:t>Sammanfattning av 2020-års kommunrapport</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35452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2" name="Rubrik 1">
            <a:extLst>
              <a:ext uri="{FF2B5EF4-FFF2-40B4-BE49-F238E27FC236}">
                <a16:creationId xmlns:a16="http://schemas.microsoft.com/office/drawing/2014/main" xmlns="" id="{A8D33A41-E1BA-4351-ADD9-96F241D86377}"/>
              </a:ext>
            </a:extLst>
          </p:cNvPr>
          <p:cNvSpPr>
            <a:spLocks noGrp="1"/>
          </p:cNvSpPr>
          <p:nvPr>
            <p:ph type="title"/>
          </p:nvPr>
        </p:nvSpPr>
        <p:spPr>
          <a:xfrm>
            <a:off x="338856" y="301546"/>
            <a:ext cx="9940149" cy="547540"/>
          </a:xfrm>
        </p:spPr>
        <p:txBody>
          <a:bodyPr/>
          <a:lstStyle/>
          <a:p>
            <a:r>
              <a:rPr lang="sv-SE" sz="3200" b="1">
                <a:latin typeface="Arial" panose="020B0604020202020204" pitchFamily="34" charset="0"/>
                <a:cs typeface="Arial" panose="020B0604020202020204" pitchFamily="34" charset="0"/>
              </a:rPr>
              <a:t>SAMMANFATTNING HÄLSA OCH LEVNADSVANOR</a:t>
            </a:r>
            <a:endParaRPr lang="sv-SE" sz="3200" b="1"/>
          </a:p>
        </p:txBody>
      </p:sp>
      <p:sp>
        <p:nvSpPr>
          <p:cNvPr id="4" name="Platshållare för innehåll 2">
            <a:extLst>
              <a:ext uri="{FF2B5EF4-FFF2-40B4-BE49-F238E27FC236}">
                <a16:creationId xmlns:a16="http://schemas.microsoft.com/office/drawing/2014/main" xmlns="" id="{3B61566E-27C2-452B-A33D-5C7C83E68E01}"/>
              </a:ext>
            </a:extLst>
          </p:cNvPr>
          <p:cNvSpPr txBox="1">
            <a:spLocks/>
          </p:cNvSpPr>
          <p:nvPr/>
        </p:nvSpPr>
        <p:spPr>
          <a:xfrm>
            <a:off x="1033461" y="1053656"/>
            <a:ext cx="8957205" cy="5668877"/>
          </a:xfrm>
          <a:prstGeom prst="rect">
            <a:avLst/>
          </a:prstGeom>
        </p:spPr>
        <p:txBody>
          <a:bodyPr vert="horz" lIns="91440" tIns="45720" rIns="91440" bIns="45720" rtlCol="0">
            <a:normAutofit/>
          </a:bodyPr>
          <a:lstStyle>
            <a:lvl1pPr marL="342900" indent="-342900" algn="l" defTabSz="457200" rtl="0" eaLnBrk="1" latinLnBrk="0" hangingPunct="1">
              <a:spcBef>
                <a:spcPts val="800"/>
              </a:spcBef>
              <a:spcAft>
                <a:spcPts val="0"/>
              </a:spcAft>
              <a:buFont typeface="Arial"/>
              <a:buChar char="•"/>
              <a:defRPr sz="2200" kern="1200">
                <a:solidFill>
                  <a:schemeClr val="tx1"/>
                </a:solidFill>
                <a:latin typeface="+mn-lt"/>
                <a:ea typeface="+mn-ea"/>
                <a:cs typeface="+mn-cs"/>
              </a:defRPr>
            </a:lvl1pPr>
            <a:lvl2pPr marL="742950" indent="-284400" algn="l" defTabSz="457200" rtl="0" eaLnBrk="1" latinLnBrk="0" hangingPunct="1">
              <a:spcBef>
                <a:spcPts val="200"/>
              </a:spcBef>
              <a:spcAft>
                <a:spcPts val="0"/>
              </a:spcAft>
              <a:buFont typeface="Arial"/>
              <a:buChar char="–"/>
              <a:defRPr sz="1600" kern="1200">
                <a:solidFill>
                  <a:schemeClr val="tx1"/>
                </a:solidFill>
                <a:latin typeface="+mn-lt"/>
                <a:ea typeface="+mn-ea"/>
                <a:cs typeface="+mn-cs"/>
              </a:defRPr>
            </a:lvl2pPr>
            <a:lvl3pPr marL="1143000" indent="-228600" algn="l" defTabSz="457200" rtl="0" eaLnBrk="1" latinLnBrk="0" hangingPunct="1">
              <a:spcBef>
                <a:spcPts val="200"/>
              </a:spcBef>
              <a:spcAft>
                <a:spcPts val="0"/>
              </a:spcAft>
              <a:buFont typeface="Arial"/>
              <a:buChar char="•"/>
              <a:defRPr sz="1200" kern="1200">
                <a:solidFill>
                  <a:schemeClr val="tx1"/>
                </a:solidFill>
                <a:latin typeface="+mn-lt"/>
                <a:ea typeface="+mn-ea"/>
                <a:cs typeface="+mn-cs"/>
              </a:defRPr>
            </a:lvl3pPr>
            <a:lvl4pPr marL="1600200" indent="-228600" algn="l" defTabSz="457200" rtl="0" eaLnBrk="1" latinLnBrk="0" hangingPunct="1">
              <a:spcBef>
                <a:spcPts val="800"/>
              </a:spcBef>
              <a:spcAft>
                <a:spcPts val="0"/>
              </a:spcAft>
              <a:buFont typeface="Arial"/>
              <a:buChar char="–"/>
              <a:defRPr sz="1200" kern="1200">
                <a:solidFill>
                  <a:schemeClr val="tx1"/>
                </a:solidFill>
                <a:latin typeface="+mn-lt"/>
                <a:ea typeface="+mn-ea"/>
                <a:cs typeface="+mn-cs"/>
              </a:defRPr>
            </a:lvl4pPr>
            <a:lvl5pPr marL="2057400" indent="-228600" algn="l" defTabSz="457200" rtl="0" eaLnBrk="1" latinLnBrk="0" hangingPunct="1">
              <a:spcBef>
                <a:spcPts val="800"/>
              </a:spcBef>
              <a:spcAft>
                <a:spcPts val="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I Lekebergs kommun uppnår endast 18 % av pojkarna i årskurs 9 rekommendationen om 60 minuters fysisk aktivitet per dag.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I de korskörningar som RF-SISU Örebro län tagit fram på länsnivå då medlem i idrottsförening samt andel som uppnår rekommendation om 60 minuters fysisk aktivitet per dag exempelvis korskörs med frågor om psykisk hälsa visas att de barn och unga som är medlemmar i idrottsföreningar samt når upp till rekommendationen om 60 minuters fysisk aktivitet per dag har en bättre psykisk hälsa än de barn och ungdomar som inte är med i idrottsföreningar respektive inte når upp i rekommendationen om 60 minuters fysisk aktivitet per dag.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Cirka 50 % av kvinnorna och 60 % av männen i åldern 30-69 år är fysiskt aktiva minst 150 minuter i veckan.</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17% av männen som är 85 år eller äldre har en stillasittande fritid.</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endParaRPr kumimoji="0" lang="sv-SE"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36908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8" name="Rubrik 1">
            <a:extLst>
              <a:ext uri="{FF2B5EF4-FFF2-40B4-BE49-F238E27FC236}">
                <a16:creationId xmlns:a16="http://schemas.microsoft.com/office/drawing/2014/main" xmlns="" id="{9520E904-558D-4082-A0C2-4F004536FC70}"/>
              </a:ext>
            </a:extLst>
          </p:cNvPr>
          <p:cNvSpPr>
            <a:spLocks noGrp="1"/>
          </p:cNvSpPr>
          <p:nvPr>
            <p:ph type="title"/>
          </p:nvPr>
        </p:nvSpPr>
        <p:spPr>
          <a:xfrm>
            <a:off x="281623" y="301398"/>
            <a:ext cx="9939337" cy="547688"/>
          </a:xfrm>
        </p:spPr>
        <p:txBody>
          <a:bodyPr/>
          <a:lstStyle/>
          <a:p>
            <a:r>
              <a:rPr lang="sv-SE" sz="3200" b="1">
                <a:latin typeface="Arial" panose="020B0604020202020204" pitchFamily="34" charset="0"/>
                <a:cs typeface="Arial" panose="020B0604020202020204" pitchFamily="34" charset="0"/>
              </a:rPr>
              <a:t>SAMMANFATTNING FÖRENINGSLIV</a:t>
            </a:r>
            <a:endParaRPr lang="sv-SE" sz="3200" b="1"/>
          </a:p>
        </p:txBody>
      </p:sp>
      <p:sp>
        <p:nvSpPr>
          <p:cNvPr id="4" name="Platshållare för innehåll 2">
            <a:extLst>
              <a:ext uri="{FF2B5EF4-FFF2-40B4-BE49-F238E27FC236}">
                <a16:creationId xmlns:a16="http://schemas.microsoft.com/office/drawing/2014/main" xmlns="" id="{0FFA5C91-4432-484C-9AE2-9AE17929BD57}"/>
              </a:ext>
            </a:extLst>
          </p:cNvPr>
          <p:cNvSpPr>
            <a:spLocks noGrp="1"/>
          </p:cNvSpPr>
          <p:nvPr>
            <p:ph idx="1"/>
          </p:nvPr>
        </p:nvSpPr>
        <p:spPr>
          <a:xfrm>
            <a:off x="931861" y="1045104"/>
            <a:ext cx="9126539" cy="5511498"/>
          </a:xfrm>
        </p:spPr>
        <p:txBody>
          <a:bodyPr vert="horz" lIns="0" tIns="0" rIns="0" bIns="0" rtlCol="0" anchor="t">
            <a:normAutofit/>
          </a:bodyPr>
          <a:lstStyle/>
          <a:p>
            <a:pPr marL="179070" indent="-179070"/>
            <a:r>
              <a:rPr lang="sv-SE" sz="2000" dirty="0"/>
              <a:t>2018 rapporterade totalt </a:t>
            </a:r>
            <a:r>
              <a:rPr lang="sv-SE" dirty="0"/>
              <a:t>4</a:t>
            </a:r>
            <a:r>
              <a:rPr lang="sv-SE" sz="2000" dirty="0"/>
              <a:t> idrottsföreningar i Lekebergs kommun verksamhet för barn och unga (7-25 år).</a:t>
            </a:r>
            <a:r>
              <a:rPr lang="sv-SE" dirty="0"/>
              <a:t> </a:t>
            </a:r>
            <a:endParaRPr lang="sv-SE"/>
          </a:p>
          <a:p>
            <a:pPr marL="179070" indent="-179070"/>
            <a:r>
              <a:rPr lang="sv-SE" sz="2000" dirty="0"/>
              <a:t>I Lekebergs kommun är det </a:t>
            </a:r>
            <a:r>
              <a:rPr lang="sv-SE" dirty="0"/>
              <a:t>5 </a:t>
            </a:r>
            <a:r>
              <a:rPr lang="sv-SE" sz="2000" dirty="0"/>
              <a:t>föreningar som under </a:t>
            </a:r>
            <a:r>
              <a:rPr lang="sv-SE" dirty="0"/>
              <a:t>2019</a:t>
            </a:r>
            <a:r>
              <a:rPr lang="sv-SE" sz="2000" dirty="0"/>
              <a:t> rapporterat studietimmar till </a:t>
            </a:r>
            <a:r>
              <a:rPr lang="sv-SE" dirty="0"/>
              <a:t>RF-SISU</a:t>
            </a:r>
            <a:r>
              <a:rPr lang="sv-SE" sz="2000" dirty="0"/>
              <a:t>. Av dessa står Lekebergs IF för</a:t>
            </a:r>
            <a:r>
              <a:rPr lang="sv-SE" dirty="0"/>
              <a:t> flest studietimmar.</a:t>
            </a:r>
            <a:endParaRPr lang="sv-SE" sz="2000" dirty="0">
              <a:cs typeface="Arial"/>
            </a:endParaRPr>
          </a:p>
          <a:p>
            <a:pPr marL="179070" indent="-179070"/>
            <a:r>
              <a:rPr lang="sv-SE" sz="2000" dirty="0"/>
              <a:t>Antalet deltagartillfällen för barn och unga har minskat något mellan 2017 och 2018, men ökat sett till enbart flickors deltagande.</a:t>
            </a:r>
            <a:endParaRPr lang="sv-SE" sz="2000" dirty="0">
              <a:cs typeface="Arial"/>
            </a:endParaRPr>
          </a:p>
          <a:p>
            <a:pPr marL="179070" indent="-179070"/>
            <a:r>
              <a:rPr lang="sv-SE" sz="2000" dirty="0"/>
              <a:t>Gällande fördelningen av deltagartillfällen mellan flickor och pojkar visas att </a:t>
            </a:r>
            <a:r>
              <a:rPr lang="sv-SE" dirty="0"/>
              <a:t>79</a:t>
            </a:r>
            <a:r>
              <a:rPr lang="sv-SE" sz="2000" dirty="0"/>
              <a:t> procent av deltagartillfällena i Lekebergs kommun under 2017 var med pojkar. </a:t>
            </a:r>
            <a:endParaRPr lang="sv-SE" sz="2000" dirty="0">
              <a:cs typeface="Arial"/>
            </a:endParaRPr>
          </a:p>
          <a:p>
            <a:pPr marL="179070" indent="-179070"/>
            <a:r>
              <a:rPr lang="sv-SE" sz="2000" dirty="0"/>
              <a:t>Då deltagartillfällena för barn och unga under 2018 delas upp i åldersgrupperna 7-12 år, 13-16 år, 17-20 år och 21-25 år visas, för både flickor och pojkar, att antalet deltagartillfällen minskar med stigande ålder. Detta är även en tendens som visas på nationell nivå.</a:t>
            </a:r>
            <a:r>
              <a:rPr lang="sv-SE" dirty="0"/>
              <a:t> </a:t>
            </a:r>
            <a:endParaRPr lang="sv-SE" sz="2000" dirty="0">
              <a:cs typeface="Arial"/>
            </a:endParaRPr>
          </a:p>
        </p:txBody>
      </p:sp>
    </p:spTree>
    <p:extLst>
      <p:ext uri="{BB962C8B-B14F-4D97-AF65-F5344CB8AC3E}">
        <p14:creationId xmlns:p14="http://schemas.microsoft.com/office/powerpoint/2010/main" val="281760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6836738" cy="2767484"/>
          </a:xfrm>
        </p:spPr>
        <p:txBody>
          <a:bodyPr/>
          <a:lstStyle/>
          <a:p>
            <a:r>
              <a:rPr lang="sv-SE" sz="6600">
                <a:cs typeface="Arial" panose="020B0604020202020204" pitchFamily="34" charset="0"/>
              </a:rPr>
              <a:t>Befolkning och livsvillkor</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9522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88057"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RÄDDA BARNEN BARNFATTIGDOM</a:t>
            </a:r>
          </a:p>
        </p:txBody>
      </p:sp>
      <p:graphicFrame>
        <p:nvGraphicFramePr>
          <p:cNvPr id="5" name="Diagram 4">
            <a:extLst>
              <a:ext uri="{FF2B5EF4-FFF2-40B4-BE49-F238E27FC236}">
                <a16:creationId xmlns:a16="http://schemas.microsoft.com/office/drawing/2014/main" xmlns="" id="{CA600B25-686C-4CC1-88C7-C2720BA85AFC}"/>
              </a:ext>
            </a:extLst>
          </p:cNvPr>
          <p:cNvGraphicFramePr>
            <a:graphicFrameLocks/>
          </p:cNvGraphicFramePr>
          <p:nvPr/>
        </p:nvGraphicFramePr>
        <p:xfrm>
          <a:off x="1163104" y="849086"/>
          <a:ext cx="8314077" cy="536379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ruta 1">
            <a:extLst>
              <a:ext uri="{FF2B5EF4-FFF2-40B4-BE49-F238E27FC236}">
                <a16:creationId xmlns:a16="http://schemas.microsoft.com/office/drawing/2014/main" xmlns="" id="{D5671768-9E1F-4D33-A780-F17971E7481F}"/>
              </a:ext>
            </a:extLst>
          </p:cNvPr>
          <p:cNvSpPr txBox="1"/>
          <p:nvPr/>
        </p:nvSpPr>
        <p:spPr>
          <a:xfrm>
            <a:off x="129434" y="6355984"/>
            <a:ext cx="2794000" cy="338554"/>
          </a:xfrm>
          <a:prstGeom prst="rect">
            <a:avLst/>
          </a:prstGeom>
          <a:noFill/>
        </p:spPr>
        <p:txBody>
          <a:bodyPr wrap="square" rtlCol="0">
            <a:spAutoFit/>
          </a:bodyPr>
          <a:lstStyle/>
          <a:p>
            <a:r>
              <a:rPr lang="sv-SE" sz="1600" b="1" dirty="0"/>
              <a:t>(Rädda barnen, 2018)</a:t>
            </a:r>
          </a:p>
        </p:txBody>
      </p:sp>
    </p:spTree>
    <p:extLst>
      <p:ext uri="{BB962C8B-B14F-4D97-AF65-F5344CB8AC3E}">
        <p14:creationId xmlns:p14="http://schemas.microsoft.com/office/powerpoint/2010/main" val="1882672015"/>
      </p:ext>
    </p:extLst>
  </p:cSld>
  <p:clrMapOvr>
    <a:masterClrMapping/>
  </p:clrMapOvr>
</p:sld>
</file>

<file path=ppt/theme/theme1.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RFs distrikt.potx" id="{A5D5521A-10DD-4B11-B43A-34678B85E851}" vid="{6CF4B4FC-0E5C-4C8F-950E-64117CC92970}"/>
    </a:ext>
  </a:extLst>
</a:theme>
</file>

<file path=ppt/theme/theme2.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E600A9E2824C44BBD08C455BE0CBFC9" ma:contentTypeVersion="10" ma:contentTypeDescription="Skapa ett nytt dokument." ma:contentTypeScope="" ma:versionID="bcc9b656eb517094c52ce8621954e910">
  <xsd:schema xmlns:xsd="http://www.w3.org/2001/XMLSchema" xmlns:xs="http://www.w3.org/2001/XMLSchema" xmlns:p="http://schemas.microsoft.com/office/2006/metadata/properties" xmlns:ns2="29897d89-7987-4e5a-9500-ad70803f94e3" xmlns:ns3="26fdf2fc-e934-472e-9a20-1f239de656b7" targetNamespace="http://schemas.microsoft.com/office/2006/metadata/properties" ma:root="true" ma:fieldsID="2f4f73fa278a403bc5326f90fa79886e" ns2:_="" ns3:_="">
    <xsd:import namespace="29897d89-7987-4e5a-9500-ad70803f94e3"/>
    <xsd:import namespace="26fdf2fc-e934-472e-9a20-1f239de656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97d89-7987-4e5a-9500-ad70803f94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df2fc-e934-472e-9a20-1f239de656b7"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9E05C0-6144-49BF-A195-70621E33E80D}">
  <ds:schemaRefs>
    <ds:schemaRef ds:uri="http://purl.org/dc/dcmitype/"/>
    <ds:schemaRef ds:uri="http://schemas.microsoft.com/office/infopath/2007/PartnerControls"/>
    <ds:schemaRef ds:uri="http://schemas.microsoft.com/office/2006/metadata/properties"/>
    <ds:schemaRef ds:uri="http://purl.org/dc/elements/1.1/"/>
    <ds:schemaRef ds:uri="29897d89-7987-4e5a-9500-ad70803f94e3"/>
    <ds:schemaRef ds:uri="http://purl.org/dc/terms/"/>
    <ds:schemaRef ds:uri="http://schemas.microsoft.com/office/2006/documentManagement/types"/>
    <ds:schemaRef ds:uri="http://schemas.openxmlformats.org/package/2006/metadata/core-properties"/>
    <ds:schemaRef ds:uri="26fdf2fc-e934-472e-9a20-1f239de656b7"/>
    <ds:schemaRef ds:uri="http://www.w3.org/XML/1998/namespace"/>
  </ds:schemaRefs>
</ds:datastoreItem>
</file>

<file path=customXml/itemProps2.xml><?xml version="1.0" encoding="utf-8"?>
<ds:datastoreItem xmlns:ds="http://schemas.openxmlformats.org/officeDocument/2006/customXml" ds:itemID="{AE813E24-F013-47E7-803E-E0777C864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97d89-7987-4e5a-9500-ad70803f94e3"/>
    <ds:schemaRef ds:uri="26fdf2fc-e934-472e-9a20-1f239de65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538BF7-3388-4389-B25F-47A1E87263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Distrikt_RF_SISU</Template>
  <TotalTime>558</TotalTime>
  <Words>5017</Words>
  <Application>Microsoft Office PowerPoint</Application>
  <PresentationFormat>Bredbild</PresentationFormat>
  <Paragraphs>441</Paragraphs>
  <Slides>43</Slides>
  <Notes>33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43</vt:i4>
      </vt:variant>
    </vt:vector>
  </HeadingPairs>
  <TitlesOfParts>
    <vt:vector size="48" baseType="lpstr">
      <vt:lpstr>Arial</vt:lpstr>
      <vt:lpstr>Arial Black</vt:lpstr>
      <vt:lpstr>Calibri</vt:lpstr>
      <vt:lpstr>Segoe UI</vt:lpstr>
      <vt:lpstr>Riksidrottsförbundet_utan Sisu</vt:lpstr>
      <vt:lpstr>Kommunrapport Lekebergs kommun 2020</vt:lpstr>
      <vt:lpstr>PowerPoint-presentation</vt:lpstr>
      <vt:lpstr> Om rapporten</vt:lpstr>
      <vt:lpstr>PowerPoint-presentation</vt:lpstr>
      <vt:lpstr>Sammanfattning av 2020-års kommunrapport</vt:lpstr>
      <vt:lpstr>SAMMANFATTNING HÄLSA OCH LEVNADSVANOR</vt:lpstr>
      <vt:lpstr>SAMMANFATTNING FÖRENINGSLIV</vt:lpstr>
      <vt:lpstr>Befolkning och livsvillkor</vt:lpstr>
      <vt:lpstr>PowerPoint-presentation</vt:lpstr>
      <vt:lpstr>Hälsa och levnadsvanor - barn och unga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Hälsa och levnadsvanor - 30 till 69 år</vt:lpstr>
      <vt:lpstr>PowerPoint-presentation</vt:lpstr>
      <vt:lpstr>PowerPoint-presentation</vt:lpstr>
      <vt:lpstr>PowerPoint-presentation</vt:lpstr>
      <vt:lpstr>PowerPoint-presentation</vt:lpstr>
      <vt:lpstr>Hälsa och levnadsvanor - 70 år och äldre</vt:lpstr>
      <vt:lpstr>PowerPoint-presentation</vt:lpstr>
      <vt:lpstr>PowerPoint-presentation</vt:lpstr>
      <vt:lpstr>PowerPoint-presentation</vt:lpstr>
      <vt:lpstr>Idrott och föreningsliv</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REFERENSER</vt:lpstr>
      <vt:lpstr>Kommunrapport Lekebergs kommun 2020 Författare: Kommunteamet södra Örebro län RF-SISU Örebro län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Anja Ek</dc:creator>
  <cp:keywords>class='Open'</cp:keywords>
  <cp:lastModifiedBy>Ellen Henriksen</cp:lastModifiedBy>
  <cp:revision>26</cp:revision>
  <dcterms:created xsi:type="dcterms:W3CDTF">2019-10-30T09:28:48Z</dcterms:created>
  <dcterms:modified xsi:type="dcterms:W3CDTF">2020-04-15T09:28:01Z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0x0101000E600A9E2824C44BBD08C455BE0CBFC9</vt:lpwstr>
  </property>
</Properties>
</file>