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2" r:id="rId5"/>
    <p:sldId id="384" r:id="rId6"/>
    <p:sldId id="296" r:id="rId7"/>
    <p:sldId id="285" r:id="rId8"/>
    <p:sldId id="379" r:id="rId9"/>
    <p:sldId id="377" r:id="rId10"/>
    <p:sldId id="380" r:id="rId11"/>
    <p:sldId id="269" r:id="rId12"/>
    <p:sldId id="411" r:id="rId13"/>
    <p:sldId id="274" r:id="rId14"/>
    <p:sldId id="277" r:id="rId15"/>
    <p:sldId id="398" r:id="rId16"/>
    <p:sldId id="399" r:id="rId17"/>
    <p:sldId id="404" r:id="rId18"/>
    <p:sldId id="405" r:id="rId19"/>
    <p:sldId id="406" r:id="rId20"/>
    <p:sldId id="407" r:id="rId21"/>
    <p:sldId id="408" r:id="rId22"/>
    <p:sldId id="409" r:id="rId23"/>
    <p:sldId id="410" r:id="rId24"/>
    <p:sldId id="402" r:id="rId25"/>
    <p:sldId id="412" r:id="rId26"/>
    <p:sldId id="426" r:id="rId27"/>
    <p:sldId id="428" r:id="rId28"/>
    <p:sldId id="429" r:id="rId29"/>
    <p:sldId id="434" r:id="rId30"/>
    <p:sldId id="413" r:id="rId31"/>
    <p:sldId id="431" r:id="rId32"/>
    <p:sldId id="432" r:id="rId33"/>
    <p:sldId id="433" r:id="rId34"/>
    <p:sldId id="356" r:id="rId35"/>
    <p:sldId id="369" r:id="rId36"/>
    <p:sldId id="422" r:id="rId37"/>
    <p:sldId id="376" r:id="rId38"/>
    <p:sldId id="435" r:id="rId39"/>
    <p:sldId id="371" r:id="rId40"/>
    <p:sldId id="372" r:id="rId41"/>
    <p:sldId id="374" r:id="rId42"/>
    <p:sldId id="401" r:id="rId43"/>
    <p:sldId id="373" r:id="rId44"/>
    <p:sldId id="375" r:id="rId45"/>
    <p:sldId id="364" r:id="rId46"/>
    <p:sldId id="368" r:id="rId47"/>
    <p:sldId id="265" r:id="rId4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1">
          <p15:clr>
            <a:srgbClr val="A4A3A4"/>
          </p15:clr>
        </p15:guide>
        <p15:guide id="2" orient="horz" pos="3087">
          <p15:clr>
            <a:srgbClr val="A4A3A4"/>
          </p15:clr>
        </p15:guide>
        <p15:guide id="3" orient="horz" pos="3711">
          <p15:clr>
            <a:srgbClr val="A4A3A4"/>
          </p15:clr>
        </p15:guide>
        <p15:guide id="4" pos="5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Örebro läns idrottsförbund)" initials="MS(li" lastIdx="8" clrIdx="0">
    <p:extLst>
      <p:ext uri="{19B8F6BF-5375-455C-9EA6-DF929625EA0E}">
        <p15:presenceInfo xmlns:p15="http://schemas.microsoft.com/office/powerpoint/2012/main" userId="S-1-5-21-796845957-1425521274-839522115-39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4"/>
    <a:srgbClr val="F2D608"/>
    <a:srgbClr val="C0504D"/>
    <a:srgbClr val="AF9A06"/>
    <a:srgbClr val="5F5403"/>
    <a:srgbClr val="B7B7E5"/>
    <a:srgbClr val="33338B"/>
    <a:srgbClr val="182653"/>
    <a:srgbClr val="000000"/>
    <a:srgbClr val="FA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189AF-52C4-48CF-8F63-8D7ADECBF31C}" v="4237" dt="2019-03-11T14:56:14.49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743" autoAdjust="0"/>
  </p:normalViewPr>
  <p:slideViewPr>
    <p:cSldViewPr snapToGrid="0">
      <p:cViewPr varScale="1">
        <p:scale>
          <a:sx n="96" d="100"/>
          <a:sy n="96" d="100"/>
        </p:scale>
        <p:origin x="1632" y="78"/>
      </p:cViewPr>
      <p:guideLst>
        <p:guide orient="horz" pos="3431"/>
        <p:guide orient="horz" pos="3087"/>
        <p:guide orient="horz" pos="3711"/>
        <p:guide pos="51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Olsson (SISU Örebro)" userId="87b87282-76b1-490b-9c96-3efcbff55cb0" providerId="ADAL" clId="{FB923B4A-D9D7-4803-B73D-1D835AC2ED74}"/>
    <pc:docChg chg="undo custSel modSld sldOrd">
      <pc:chgData name="Isabelle Olsson (SISU Örebro)" userId="87b87282-76b1-490b-9c96-3efcbff55cb0" providerId="ADAL" clId="{FB923B4A-D9D7-4803-B73D-1D835AC2ED74}" dt="2019-02-27T14:10:43.549" v="3462" actId="20577"/>
      <pc:docMkLst>
        <pc:docMk/>
      </pc:docMkLst>
      <pc:sldChg chg="modSp">
        <pc:chgData name="Isabelle Olsson (SISU Örebro)" userId="87b87282-76b1-490b-9c96-3efcbff55cb0" providerId="ADAL" clId="{FB923B4A-D9D7-4803-B73D-1D835AC2ED74}" dt="2019-02-27T12:55:02.886" v="760"/>
        <pc:sldMkLst>
          <pc:docMk/>
          <pc:sldMk cId="3609887290" sldId="262"/>
        </pc:sldMkLst>
        <pc:spChg chg="mod">
          <ac:chgData name="Isabelle Olsson (SISU Örebro)" userId="87b87282-76b1-490b-9c96-3efcbff55cb0" providerId="ADAL" clId="{FB923B4A-D9D7-4803-B73D-1D835AC2ED74}" dt="2019-02-27T12:55:02.886" v="760"/>
          <ac:spMkLst>
            <pc:docMk/>
            <pc:sldMk cId="3609887290" sldId="262"/>
            <ac:spMk id="6" creationId="{00000000-0000-0000-0000-000000000000}"/>
          </ac:spMkLst>
        </pc:spChg>
      </pc:sldChg>
      <pc:sldChg chg="modSp">
        <pc:chgData name="Isabelle Olsson (SISU Örebro)" userId="87b87282-76b1-490b-9c96-3efcbff55cb0" providerId="ADAL" clId="{FB923B4A-D9D7-4803-B73D-1D835AC2ED74}" dt="2019-02-27T12:56:19.107" v="774" actId="1076"/>
        <pc:sldMkLst>
          <pc:docMk/>
          <pc:sldMk cId="554272732" sldId="265"/>
        </pc:sldMkLst>
        <pc:spChg chg="mod">
          <ac:chgData name="Isabelle Olsson (SISU Örebro)" userId="87b87282-76b1-490b-9c96-3efcbff55cb0" providerId="ADAL" clId="{FB923B4A-D9D7-4803-B73D-1D835AC2ED74}" dt="2019-02-27T12:56:19.107" v="774" actId="1076"/>
          <ac:spMkLst>
            <pc:docMk/>
            <pc:sldMk cId="554272732" sldId="265"/>
            <ac:spMk id="4" creationId="{00000000-0000-0000-0000-000000000000}"/>
          </ac:spMkLst>
        </pc:spChg>
      </pc:sldChg>
      <pc:sldChg chg="modSp">
        <pc:chgData name="Isabelle Olsson (SISU Örebro)" userId="87b87282-76b1-490b-9c96-3efcbff55cb0" providerId="ADAL" clId="{FB923B4A-D9D7-4803-B73D-1D835AC2ED74}" dt="2019-02-27T12:30:29.405" v="510" actId="14100"/>
        <pc:sldMkLst>
          <pc:docMk/>
          <pc:sldMk cId="3906431775" sldId="269"/>
        </pc:sldMkLst>
        <pc:spChg chg="mod">
          <ac:chgData name="Isabelle Olsson (SISU Örebro)" userId="87b87282-76b1-490b-9c96-3efcbff55cb0" providerId="ADAL" clId="{FB923B4A-D9D7-4803-B73D-1D835AC2ED74}" dt="2019-02-27T12:30:29.405" v="510" actId="14100"/>
          <ac:spMkLst>
            <pc:docMk/>
            <pc:sldMk cId="3906431775" sldId="269"/>
            <ac:spMk id="4" creationId="{00000000-0000-0000-0000-000000000000}"/>
          </ac:spMkLst>
        </pc:spChg>
      </pc:sldChg>
      <pc:sldChg chg="modSp">
        <pc:chgData name="Isabelle Olsson (SISU Örebro)" userId="87b87282-76b1-490b-9c96-3efcbff55cb0" providerId="ADAL" clId="{FB923B4A-D9D7-4803-B73D-1D835AC2ED74}" dt="2019-02-27T12:31:12.015" v="529"/>
        <pc:sldMkLst>
          <pc:docMk/>
          <pc:sldMk cId="13316563" sldId="274"/>
        </pc:sldMkLst>
        <pc:spChg chg="mod">
          <ac:chgData name="Isabelle Olsson (SISU Örebro)" userId="87b87282-76b1-490b-9c96-3efcbff55cb0" providerId="ADAL" clId="{FB923B4A-D9D7-4803-B73D-1D835AC2ED74}" dt="2019-02-27T12:31:12.015" v="529"/>
          <ac:spMkLst>
            <pc:docMk/>
            <pc:sldMk cId="13316563" sldId="274"/>
            <ac:spMk id="4" creationId="{00000000-0000-0000-0000-000000000000}"/>
          </ac:spMkLst>
        </pc:spChg>
      </pc:sldChg>
      <pc:sldChg chg="addSp delSp modSp">
        <pc:chgData name="Isabelle Olsson (SISU Örebro)" userId="87b87282-76b1-490b-9c96-3efcbff55cb0" providerId="ADAL" clId="{FB923B4A-D9D7-4803-B73D-1D835AC2ED74}" dt="2019-02-27T12:31:51.462" v="535"/>
        <pc:sldMkLst>
          <pc:docMk/>
          <pc:sldMk cId="2864871472" sldId="277"/>
        </pc:sldMkLst>
        <pc:spChg chg="add del mod">
          <ac:chgData name="Isabelle Olsson (SISU Örebro)" userId="87b87282-76b1-490b-9c96-3efcbff55cb0" providerId="ADAL" clId="{FB923B4A-D9D7-4803-B73D-1D835AC2ED74}" dt="2019-02-27T12:31:40.557" v="533"/>
          <ac:spMkLst>
            <pc:docMk/>
            <pc:sldMk cId="2864871472" sldId="277"/>
            <ac:spMk id="2" creationId="{F0055392-24F6-47D5-8519-ABFE21F7F951}"/>
          </ac:spMkLst>
        </pc:spChg>
        <pc:spChg chg="mod">
          <ac:chgData name="Isabelle Olsson (SISU Örebro)" userId="87b87282-76b1-490b-9c96-3efcbff55cb0" providerId="ADAL" clId="{FB923B4A-D9D7-4803-B73D-1D835AC2ED74}" dt="2019-02-27T12:31:51.462" v="535"/>
          <ac:spMkLst>
            <pc:docMk/>
            <pc:sldMk cId="2864871472" sldId="277"/>
            <ac:spMk id="4" creationId="{00000000-0000-0000-0000-000000000000}"/>
          </ac:spMkLst>
        </pc:spChg>
      </pc:sldChg>
      <pc:sldChg chg="modSp">
        <pc:chgData name="Isabelle Olsson (SISU Örebro)" userId="87b87282-76b1-490b-9c96-3efcbff55cb0" providerId="ADAL" clId="{FB923B4A-D9D7-4803-B73D-1D835AC2ED74}" dt="2019-02-27T12:28:42.073" v="470"/>
        <pc:sldMkLst>
          <pc:docMk/>
          <pc:sldMk cId="1766677646" sldId="285"/>
        </pc:sldMkLst>
        <pc:spChg chg="mod">
          <ac:chgData name="Isabelle Olsson (SISU Örebro)" userId="87b87282-76b1-490b-9c96-3efcbff55cb0" providerId="ADAL" clId="{FB923B4A-D9D7-4803-B73D-1D835AC2ED74}" dt="2019-02-27T12:28:42.073" v="470"/>
          <ac:spMkLst>
            <pc:docMk/>
            <pc:sldMk cId="1766677646" sldId="285"/>
            <ac:spMk id="2" creationId="{00000000-0000-0000-0000-000000000000}"/>
          </ac:spMkLst>
        </pc:spChg>
      </pc:sldChg>
      <pc:sldChg chg="modSp">
        <pc:chgData name="Isabelle Olsson (SISU Örebro)" userId="87b87282-76b1-490b-9c96-3efcbff55cb0" providerId="ADAL" clId="{FB923B4A-D9D7-4803-B73D-1D835AC2ED74}" dt="2019-02-27T12:28:31.042" v="468"/>
        <pc:sldMkLst>
          <pc:docMk/>
          <pc:sldMk cId="3374047030" sldId="296"/>
        </pc:sldMkLst>
        <pc:spChg chg="mod">
          <ac:chgData name="Isabelle Olsson (SISU Örebro)" userId="87b87282-76b1-490b-9c96-3efcbff55cb0" providerId="ADAL" clId="{FB923B4A-D9D7-4803-B73D-1D835AC2ED74}" dt="2019-02-27T12:28:31.042" v="468"/>
          <ac:spMkLst>
            <pc:docMk/>
            <pc:sldMk cId="3374047030" sldId="296"/>
            <ac:spMk id="4" creationId="{00000000-0000-0000-0000-000000000000}"/>
          </ac:spMkLst>
        </pc:spChg>
      </pc:sldChg>
      <pc:sldChg chg="modSp">
        <pc:chgData name="Isabelle Olsson (SISU Örebro)" userId="87b87282-76b1-490b-9c96-3efcbff55cb0" providerId="ADAL" clId="{FB923B4A-D9D7-4803-B73D-1D835AC2ED74}" dt="2019-02-27T12:44:16.719" v="591"/>
        <pc:sldMkLst>
          <pc:docMk/>
          <pc:sldMk cId="3841927267" sldId="356"/>
        </pc:sldMkLst>
        <pc:spChg chg="mod">
          <ac:chgData name="Isabelle Olsson (SISU Örebro)" userId="87b87282-76b1-490b-9c96-3efcbff55cb0" providerId="ADAL" clId="{FB923B4A-D9D7-4803-B73D-1D835AC2ED74}" dt="2019-02-27T12:44:16.719" v="591"/>
          <ac:spMkLst>
            <pc:docMk/>
            <pc:sldMk cId="3841927267" sldId="356"/>
            <ac:spMk id="4" creationId="{00000000-0000-0000-0000-000000000000}"/>
          </ac:spMkLst>
        </pc:spChg>
      </pc:sldChg>
      <pc:sldChg chg="modSp">
        <pc:chgData name="Isabelle Olsson (SISU Örebro)" userId="87b87282-76b1-490b-9c96-3efcbff55cb0" providerId="ADAL" clId="{FB923B4A-D9D7-4803-B73D-1D835AC2ED74}" dt="2019-02-27T12:54:21.423" v="754" actId="1076"/>
        <pc:sldMkLst>
          <pc:docMk/>
          <pc:sldMk cId="3842062150" sldId="364"/>
        </pc:sldMkLst>
        <pc:spChg chg="mod">
          <ac:chgData name="Isabelle Olsson (SISU Örebro)" userId="87b87282-76b1-490b-9c96-3efcbff55cb0" providerId="ADAL" clId="{FB923B4A-D9D7-4803-B73D-1D835AC2ED74}" dt="2019-02-27T12:54:17.002" v="753" actId="1076"/>
          <ac:spMkLst>
            <pc:docMk/>
            <pc:sldMk cId="3842062150" sldId="364"/>
            <ac:spMk id="2" creationId="{00000000-0000-0000-0000-000000000000}"/>
          </ac:spMkLst>
        </pc:spChg>
        <pc:graphicFrameChg chg="mod">
          <ac:chgData name="Isabelle Olsson (SISU Örebro)" userId="87b87282-76b1-490b-9c96-3efcbff55cb0" providerId="ADAL" clId="{FB923B4A-D9D7-4803-B73D-1D835AC2ED74}" dt="2019-02-27T12:54:21.423" v="754" actId="1076"/>
          <ac:graphicFrameMkLst>
            <pc:docMk/>
            <pc:sldMk cId="3842062150" sldId="364"/>
            <ac:graphicFrameMk id="5" creationId="{7C34775F-5FD3-4948-8ABD-B3812DDB9BDB}"/>
          </ac:graphicFrameMkLst>
        </pc:graphicFrameChg>
      </pc:sldChg>
      <pc:sldChg chg="modSp">
        <pc:chgData name="Isabelle Olsson (SISU Örebro)" userId="87b87282-76b1-490b-9c96-3efcbff55cb0" providerId="ADAL" clId="{FB923B4A-D9D7-4803-B73D-1D835AC2ED74}" dt="2019-02-27T12:55:34.301" v="773" actId="20577"/>
        <pc:sldMkLst>
          <pc:docMk/>
          <pc:sldMk cId="513420495" sldId="368"/>
        </pc:sldMkLst>
        <pc:spChg chg="mod">
          <ac:chgData name="Isabelle Olsson (SISU Örebro)" userId="87b87282-76b1-490b-9c96-3efcbff55cb0" providerId="ADAL" clId="{FB923B4A-D9D7-4803-B73D-1D835AC2ED74}" dt="2019-02-27T12:54:43.705" v="757"/>
          <ac:spMkLst>
            <pc:docMk/>
            <pc:sldMk cId="513420495" sldId="368"/>
            <ac:spMk id="2" creationId="{00000000-0000-0000-0000-000000000000}"/>
          </ac:spMkLst>
        </pc:spChg>
        <pc:spChg chg="mod">
          <ac:chgData name="Isabelle Olsson (SISU Örebro)" userId="87b87282-76b1-490b-9c96-3efcbff55cb0" providerId="ADAL" clId="{FB923B4A-D9D7-4803-B73D-1D835AC2ED74}" dt="2019-02-27T12:55:34.301" v="773" actId="20577"/>
          <ac:spMkLst>
            <pc:docMk/>
            <pc:sldMk cId="513420495" sldId="368"/>
            <ac:spMk id="3" creationId="{00000000-0000-0000-0000-000000000000}"/>
          </ac:spMkLst>
        </pc:spChg>
      </pc:sldChg>
      <pc:sldChg chg="addSp delSp modSp modNotesTx">
        <pc:chgData name="Isabelle Olsson (SISU Örebro)" userId="87b87282-76b1-490b-9c96-3efcbff55cb0" providerId="ADAL" clId="{FB923B4A-D9D7-4803-B73D-1D835AC2ED74}" dt="2019-02-27T12:44:29.215" v="593"/>
        <pc:sldMkLst>
          <pc:docMk/>
          <pc:sldMk cId="1700278099" sldId="369"/>
        </pc:sldMkLst>
        <pc:spChg chg="mod">
          <ac:chgData name="Isabelle Olsson (SISU Örebro)" userId="87b87282-76b1-490b-9c96-3efcbff55cb0" providerId="ADAL" clId="{FB923B4A-D9D7-4803-B73D-1D835AC2ED74}" dt="2019-02-27T12:44:29.215" v="593"/>
          <ac:spMkLst>
            <pc:docMk/>
            <pc:sldMk cId="1700278099" sldId="369"/>
            <ac:spMk id="2" creationId="{00000000-0000-0000-0000-000000000000}"/>
          </ac:spMkLst>
        </pc:spChg>
        <pc:spChg chg="mod">
          <ac:chgData name="Isabelle Olsson (SISU Örebro)" userId="87b87282-76b1-490b-9c96-3efcbff55cb0" providerId="ADAL" clId="{FB923B4A-D9D7-4803-B73D-1D835AC2ED74}" dt="2019-02-25T13:05:17.054" v="357" actId="20577"/>
          <ac:spMkLst>
            <pc:docMk/>
            <pc:sldMk cId="1700278099" sldId="369"/>
            <ac:spMk id="5" creationId="{00000000-0000-0000-0000-000000000000}"/>
          </ac:spMkLst>
        </pc:spChg>
        <pc:graphicFrameChg chg="add modGraphic">
          <ac:chgData name="Isabelle Olsson (SISU Örebro)" userId="87b87282-76b1-490b-9c96-3efcbff55cb0" providerId="ADAL" clId="{FB923B4A-D9D7-4803-B73D-1D835AC2ED74}" dt="2019-02-25T13:05:06.240" v="352" actId="113"/>
          <ac:graphicFrameMkLst>
            <pc:docMk/>
            <pc:sldMk cId="1700278099" sldId="369"/>
            <ac:graphicFrameMk id="6" creationId="{F7AB672F-4100-4B88-9644-119CD9D8F2C5}"/>
          </ac:graphicFrameMkLst>
        </pc:graphicFrameChg>
        <pc:graphicFrameChg chg="del modGraphic">
          <ac:chgData name="Isabelle Olsson (SISU Örebro)" userId="87b87282-76b1-490b-9c96-3efcbff55cb0" providerId="ADAL" clId="{FB923B4A-D9D7-4803-B73D-1D835AC2ED74}" dt="2019-02-25T13:04:49.256" v="345" actId="478"/>
          <ac:graphicFrameMkLst>
            <pc:docMk/>
            <pc:sldMk cId="1700278099" sldId="369"/>
            <ac:graphicFrameMk id="8" creationId="{00000000-0000-0000-0000-000000000000}"/>
          </ac:graphicFrameMkLst>
        </pc:graphicFrameChg>
      </pc:sldChg>
      <pc:sldChg chg="addSp delSp modSp mod modNotesTx">
        <pc:chgData name="Isabelle Olsson (SISU Örebro)" userId="87b87282-76b1-490b-9c96-3efcbff55cb0" providerId="ADAL" clId="{FB923B4A-D9D7-4803-B73D-1D835AC2ED74}" dt="2019-02-27T12:49:35.203" v="631" actId="14100"/>
        <pc:sldMkLst>
          <pc:docMk/>
          <pc:sldMk cId="1992896726" sldId="371"/>
        </pc:sldMkLst>
        <pc:spChg chg="mod">
          <ac:chgData name="Isabelle Olsson (SISU Örebro)" userId="87b87282-76b1-490b-9c96-3efcbff55cb0" providerId="ADAL" clId="{FB923B4A-D9D7-4803-B73D-1D835AC2ED74}" dt="2019-02-27T12:49:35.203" v="631" actId="14100"/>
          <ac:spMkLst>
            <pc:docMk/>
            <pc:sldMk cId="1992896726" sldId="371"/>
            <ac:spMk id="2" creationId="{00000000-0000-0000-0000-000000000000}"/>
          </ac:spMkLst>
        </pc:spChg>
        <pc:spChg chg="mod">
          <ac:chgData name="Isabelle Olsson (SISU Örebro)" userId="87b87282-76b1-490b-9c96-3efcbff55cb0" providerId="ADAL" clId="{FB923B4A-D9D7-4803-B73D-1D835AC2ED74}" dt="2019-02-22T10:35:11.085" v="145" actId="20577"/>
          <ac:spMkLst>
            <pc:docMk/>
            <pc:sldMk cId="1992896726" sldId="371"/>
            <ac:spMk id="4" creationId="{00000000-0000-0000-0000-000000000000}"/>
          </ac:spMkLst>
        </pc:spChg>
        <pc:graphicFrameChg chg="add mod">
          <ac:chgData name="Isabelle Olsson (SISU Örebro)" userId="87b87282-76b1-490b-9c96-3efcbff55cb0" providerId="ADAL" clId="{FB923B4A-D9D7-4803-B73D-1D835AC2ED74}" dt="2019-02-27T12:48:56.431" v="622" actId="1076"/>
          <ac:graphicFrameMkLst>
            <pc:docMk/>
            <pc:sldMk cId="1992896726" sldId="371"/>
            <ac:graphicFrameMk id="5" creationId="{00000000-0008-0000-0800-000002000000}"/>
          </ac:graphicFrameMkLst>
        </pc:graphicFrameChg>
        <pc:graphicFrameChg chg="del">
          <ac:chgData name="Isabelle Olsson (SISU Örebro)" userId="87b87282-76b1-490b-9c96-3efcbff55cb0" providerId="ADAL" clId="{FB923B4A-D9D7-4803-B73D-1D835AC2ED74}" dt="2019-02-22T10:03:50.843" v="0" actId="478"/>
          <ac:graphicFrameMkLst>
            <pc:docMk/>
            <pc:sldMk cId="1992896726" sldId="371"/>
            <ac:graphicFrameMk id="7" creationId="{00000000-0000-0000-0000-000000000000}"/>
          </ac:graphicFrameMkLst>
        </pc:graphicFrameChg>
      </pc:sldChg>
      <pc:sldChg chg="modSp modNotesTx">
        <pc:chgData name="Isabelle Olsson (SISU Örebro)" userId="87b87282-76b1-490b-9c96-3efcbff55cb0" providerId="ADAL" clId="{FB923B4A-D9D7-4803-B73D-1D835AC2ED74}" dt="2019-02-27T13:46:24.771" v="3005" actId="20577"/>
        <pc:sldMkLst>
          <pc:docMk/>
          <pc:sldMk cId="3497588623" sldId="372"/>
        </pc:sldMkLst>
        <pc:spChg chg="mod">
          <ac:chgData name="Isabelle Olsson (SISU Örebro)" userId="87b87282-76b1-490b-9c96-3efcbff55cb0" providerId="ADAL" clId="{FB923B4A-D9D7-4803-B73D-1D835AC2ED74}" dt="2019-02-27T12:49:21.912" v="627" actId="1076"/>
          <ac:spMkLst>
            <pc:docMk/>
            <pc:sldMk cId="3497588623" sldId="372"/>
            <ac:spMk id="2" creationId="{00000000-0000-0000-0000-000000000000}"/>
          </ac:spMkLst>
        </pc:spChg>
      </pc:sldChg>
      <pc:sldChg chg="modSp modNotesTx">
        <pc:chgData name="Isabelle Olsson (SISU Örebro)" userId="87b87282-76b1-490b-9c96-3efcbff55cb0" providerId="ADAL" clId="{FB923B4A-D9D7-4803-B73D-1D835AC2ED74}" dt="2019-02-27T14:10:43.549" v="3462" actId="20577"/>
        <pc:sldMkLst>
          <pc:docMk/>
          <pc:sldMk cId="4056281707" sldId="373"/>
        </pc:sldMkLst>
        <pc:spChg chg="mod">
          <ac:chgData name="Isabelle Olsson (SISU Örebro)" userId="87b87282-76b1-490b-9c96-3efcbff55cb0" providerId="ADAL" clId="{FB923B4A-D9D7-4803-B73D-1D835AC2ED74}" dt="2019-02-27T12:52:25.349" v="695"/>
          <ac:spMkLst>
            <pc:docMk/>
            <pc:sldMk cId="4056281707" sldId="373"/>
            <ac:spMk id="2" creationId="{00000000-0000-0000-0000-000000000000}"/>
          </ac:spMkLst>
        </pc:spChg>
        <pc:graphicFrameChg chg="mod">
          <ac:chgData name="Isabelle Olsson (SISU Örebro)" userId="87b87282-76b1-490b-9c96-3efcbff55cb0" providerId="ADAL" clId="{FB923B4A-D9D7-4803-B73D-1D835AC2ED74}" dt="2019-02-27T12:52:39.589" v="698" actId="1076"/>
          <ac:graphicFrameMkLst>
            <pc:docMk/>
            <pc:sldMk cId="4056281707" sldId="373"/>
            <ac:graphicFrameMk id="7" creationId="{00000000-0008-0000-0A00-000002000000}"/>
          </ac:graphicFrameMkLst>
        </pc:graphicFrameChg>
      </pc:sldChg>
      <pc:sldChg chg="modSp modNotesTx">
        <pc:chgData name="Isabelle Olsson (SISU Örebro)" userId="87b87282-76b1-490b-9c96-3efcbff55cb0" providerId="ADAL" clId="{FB923B4A-D9D7-4803-B73D-1D835AC2ED74}" dt="2019-02-27T13:42:47.685" v="2514" actId="20577"/>
        <pc:sldMkLst>
          <pc:docMk/>
          <pc:sldMk cId="772095413" sldId="374"/>
        </pc:sldMkLst>
        <pc:spChg chg="mod">
          <ac:chgData name="Isabelle Olsson (SISU Örebro)" userId="87b87282-76b1-490b-9c96-3efcbff55cb0" providerId="ADAL" clId="{FB923B4A-D9D7-4803-B73D-1D835AC2ED74}" dt="2019-02-27T12:50:07.776" v="634" actId="1076"/>
          <ac:spMkLst>
            <pc:docMk/>
            <pc:sldMk cId="772095413" sldId="374"/>
            <ac:spMk id="2" creationId="{00000000-0000-0000-0000-000000000000}"/>
          </ac:spMkLst>
        </pc:spChg>
      </pc:sldChg>
      <pc:sldChg chg="modSp">
        <pc:chgData name="Isabelle Olsson (SISU Örebro)" userId="87b87282-76b1-490b-9c96-3efcbff55cb0" providerId="ADAL" clId="{FB923B4A-D9D7-4803-B73D-1D835AC2ED74}" dt="2019-02-27T12:53:12.708" v="705" actId="14100"/>
        <pc:sldMkLst>
          <pc:docMk/>
          <pc:sldMk cId="589927088" sldId="375"/>
        </pc:sldMkLst>
        <pc:spChg chg="mod">
          <ac:chgData name="Isabelle Olsson (SISU Örebro)" userId="87b87282-76b1-490b-9c96-3efcbff55cb0" providerId="ADAL" clId="{FB923B4A-D9D7-4803-B73D-1D835AC2ED74}" dt="2019-02-27T12:53:12.708" v="705" actId="14100"/>
          <ac:spMkLst>
            <pc:docMk/>
            <pc:sldMk cId="589927088" sldId="375"/>
            <ac:spMk id="2" creationId="{00000000-0000-0000-0000-000000000000}"/>
          </ac:spMkLst>
        </pc:spChg>
      </pc:sldChg>
      <pc:sldChg chg="modSp">
        <pc:chgData name="Isabelle Olsson (SISU Örebro)" userId="87b87282-76b1-490b-9c96-3efcbff55cb0" providerId="ADAL" clId="{FB923B4A-D9D7-4803-B73D-1D835AC2ED74}" dt="2019-02-27T12:46:57.628" v="609" actId="20577"/>
        <pc:sldMkLst>
          <pc:docMk/>
          <pc:sldMk cId="1447473187" sldId="376"/>
        </pc:sldMkLst>
        <pc:spChg chg="mod">
          <ac:chgData name="Isabelle Olsson (SISU Örebro)" userId="87b87282-76b1-490b-9c96-3efcbff55cb0" providerId="ADAL" clId="{FB923B4A-D9D7-4803-B73D-1D835AC2ED74}" dt="2019-02-27T12:46:57.628" v="609" actId="20577"/>
          <ac:spMkLst>
            <pc:docMk/>
            <pc:sldMk cId="1447473187" sldId="376"/>
            <ac:spMk id="2" creationId="{00000000-0000-0000-0000-000000000000}"/>
          </ac:spMkLst>
        </pc:spChg>
      </pc:sldChg>
      <pc:sldChg chg="modSp">
        <pc:chgData name="Isabelle Olsson (SISU Örebro)" userId="87b87282-76b1-490b-9c96-3efcbff55cb0" providerId="ADAL" clId="{FB923B4A-D9D7-4803-B73D-1D835AC2ED74}" dt="2019-02-27T13:20:26.692" v="2132" actId="20577"/>
        <pc:sldMkLst>
          <pc:docMk/>
          <pc:sldMk cId="952123507" sldId="377"/>
        </pc:sldMkLst>
        <pc:spChg chg="mod">
          <ac:chgData name="Isabelle Olsson (SISU Örebro)" userId="87b87282-76b1-490b-9c96-3efcbff55cb0" providerId="ADAL" clId="{FB923B4A-D9D7-4803-B73D-1D835AC2ED74}" dt="2019-02-27T12:29:37.178" v="494" actId="20577"/>
          <ac:spMkLst>
            <pc:docMk/>
            <pc:sldMk cId="952123507" sldId="377"/>
            <ac:spMk id="2" creationId="{00000000-0000-0000-0000-000000000000}"/>
          </ac:spMkLst>
        </pc:spChg>
        <pc:spChg chg="mod">
          <ac:chgData name="Isabelle Olsson (SISU Örebro)" userId="87b87282-76b1-490b-9c96-3efcbff55cb0" providerId="ADAL" clId="{FB923B4A-D9D7-4803-B73D-1D835AC2ED74}" dt="2019-02-27T13:20:26.692" v="2132" actId="20577"/>
          <ac:spMkLst>
            <pc:docMk/>
            <pc:sldMk cId="952123507" sldId="377"/>
            <ac:spMk id="3" creationId="{00000000-0000-0000-0000-000000000000}"/>
          </ac:spMkLst>
        </pc:spChg>
      </pc:sldChg>
      <pc:sldChg chg="modSp">
        <pc:chgData name="Isabelle Olsson (SISU Örebro)" userId="87b87282-76b1-490b-9c96-3efcbff55cb0" providerId="ADAL" clId="{FB923B4A-D9D7-4803-B73D-1D835AC2ED74}" dt="2019-02-27T12:28:59.690" v="473"/>
        <pc:sldMkLst>
          <pc:docMk/>
          <pc:sldMk cId="58095820" sldId="379"/>
        </pc:sldMkLst>
        <pc:spChg chg="mod">
          <ac:chgData name="Isabelle Olsson (SISU Örebro)" userId="87b87282-76b1-490b-9c96-3efcbff55cb0" providerId="ADAL" clId="{FB923B4A-D9D7-4803-B73D-1D835AC2ED74}" dt="2019-02-27T12:28:59.690" v="473"/>
          <ac:spMkLst>
            <pc:docMk/>
            <pc:sldMk cId="58095820" sldId="379"/>
            <ac:spMk id="4" creationId="{00000000-0000-0000-0000-000000000000}"/>
          </ac:spMkLst>
        </pc:spChg>
      </pc:sldChg>
      <pc:sldChg chg="modSp">
        <pc:chgData name="Isabelle Olsson (SISU Örebro)" userId="87b87282-76b1-490b-9c96-3efcbff55cb0" providerId="ADAL" clId="{FB923B4A-D9D7-4803-B73D-1D835AC2ED74}" dt="2019-02-27T13:10:24.213" v="1631" actId="20577"/>
        <pc:sldMkLst>
          <pc:docMk/>
          <pc:sldMk cId="2080599017" sldId="380"/>
        </pc:sldMkLst>
        <pc:spChg chg="mod">
          <ac:chgData name="Isabelle Olsson (SISU Örebro)" userId="87b87282-76b1-490b-9c96-3efcbff55cb0" providerId="ADAL" clId="{FB923B4A-D9D7-4803-B73D-1D835AC2ED74}" dt="2019-02-27T12:29:54.165" v="500" actId="20577"/>
          <ac:spMkLst>
            <pc:docMk/>
            <pc:sldMk cId="2080599017" sldId="380"/>
            <ac:spMk id="2" creationId="{00000000-0000-0000-0000-000000000000}"/>
          </ac:spMkLst>
        </pc:spChg>
        <pc:spChg chg="mod">
          <ac:chgData name="Isabelle Olsson (SISU Örebro)" userId="87b87282-76b1-490b-9c96-3efcbff55cb0" providerId="ADAL" clId="{FB923B4A-D9D7-4803-B73D-1D835AC2ED74}" dt="2019-02-27T13:10:24.213" v="1631" actId="20577"/>
          <ac:spMkLst>
            <pc:docMk/>
            <pc:sldMk cId="2080599017" sldId="380"/>
            <ac:spMk id="3" creationId="{00000000-0000-0000-0000-000000000000}"/>
          </ac:spMkLst>
        </pc:spChg>
      </pc:sldChg>
      <pc:sldChg chg="modSp ord">
        <pc:chgData name="Isabelle Olsson (SISU Örebro)" userId="87b87282-76b1-490b-9c96-3efcbff55cb0" providerId="ADAL" clId="{FB923B4A-D9D7-4803-B73D-1D835AC2ED74}" dt="2019-02-27T13:21:00.689" v="2133" actId="1076"/>
        <pc:sldMkLst>
          <pc:docMk/>
          <pc:sldMk cId="3132864662" sldId="384"/>
        </pc:sldMkLst>
        <pc:spChg chg="mod">
          <ac:chgData name="Isabelle Olsson (SISU Örebro)" userId="87b87282-76b1-490b-9c96-3efcbff55cb0" providerId="ADAL" clId="{FB923B4A-D9D7-4803-B73D-1D835AC2ED74}" dt="2019-02-27T12:27:55.842" v="465" actId="14100"/>
          <ac:spMkLst>
            <pc:docMk/>
            <pc:sldMk cId="3132864662" sldId="384"/>
            <ac:spMk id="2" creationId="{00000000-0000-0000-0000-000000000000}"/>
          </ac:spMkLst>
        </pc:spChg>
        <pc:picChg chg="mod">
          <ac:chgData name="Isabelle Olsson (SISU Örebro)" userId="87b87282-76b1-490b-9c96-3efcbff55cb0" providerId="ADAL" clId="{FB923B4A-D9D7-4803-B73D-1D835AC2ED74}" dt="2019-02-27T13:21:00.689" v="2133" actId="1076"/>
          <ac:picMkLst>
            <pc:docMk/>
            <pc:sldMk cId="3132864662" sldId="384"/>
            <ac:picMk id="6" creationId="{00000000-0000-0000-0000-000000000000}"/>
          </ac:picMkLst>
        </pc:picChg>
      </pc:sldChg>
      <pc:sldChg chg="modSp">
        <pc:chgData name="Isabelle Olsson (SISU Örebro)" userId="87b87282-76b1-490b-9c96-3efcbff55cb0" providerId="ADAL" clId="{FB923B4A-D9D7-4803-B73D-1D835AC2ED74}" dt="2019-02-27T12:34:07.479" v="537" actId="1036"/>
        <pc:sldMkLst>
          <pc:docMk/>
          <pc:sldMk cId="389907005" sldId="398"/>
        </pc:sldMkLst>
        <pc:spChg chg="mod">
          <ac:chgData name="Isabelle Olsson (SISU Örebro)" userId="87b87282-76b1-490b-9c96-3efcbff55cb0" providerId="ADAL" clId="{FB923B4A-D9D7-4803-B73D-1D835AC2ED74}" dt="2019-02-27T12:34:07.479" v="537" actId="1036"/>
          <ac:spMkLst>
            <pc:docMk/>
            <pc:sldMk cId="389907005" sldId="398"/>
            <ac:spMk id="7" creationId="{00000000-0000-0000-0000-000000000000}"/>
          </ac:spMkLst>
        </pc:spChg>
      </pc:sldChg>
      <pc:sldChg chg="modSp modNotesTx">
        <pc:chgData name="Isabelle Olsson (SISU Örebro)" userId="87b87282-76b1-490b-9c96-3efcbff55cb0" providerId="ADAL" clId="{FB923B4A-D9D7-4803-B73D-1D835AC2ED74}" dt="2019-02-27T14:01:42.027" v="3233" actId="6549"/>
        <pc:sldMkLst>
          <pc:docMk/>
          <pc:sldMk cId="2305137702" sldId="401"/>
        </pc:sldMkLst>
        <pc:spChg chg="mod">
          <ac:chgData name="Isabelle Olsson (SISU Örebro)" userId="87b87282-76b1-490b-9c96-3efcbff55cb0" providerId="ADAL" clId="{FB923B4A-D9D7-4803-B73D-1D835AC2ED74}" dt="2019-02-27T12:51:44.300" v="672"/>
          <ac:spMkLst>
            <pc:docMk/>
            <pc:sldMk cId="2305137702" sldId="401"/>
            <ac:spMk id="2" creationId="{00000000-0000-0000-0000-000000000000}"/>
          </ac:spMkLst>
        </pc:spChg>
        <pc:graphicFrameChg chg="mod">
          <ac:chgData name="Isabelle Olsson (SISU Örebro)" userId="87b87282-76b1-490b-9c96-3efcbff55cb0" providerId="ADAL" clId="{FB923B4A-D9D7-4803-B73D-1D835AC2ED74}" dt="2019-02-27T12:52:48.984" v="700" actId="1076"/>
          <ac:graphicFrameMkLst>
            <pc:docMk/>
            <pc:sldMk cId="2305137702" sldId="401"/>
            <ac:graphicFrameMk id="14" creationId="{00000000-0008-0000-0A00-000003000000}"/>
          </ac:graphicFrameMkLst>
        </pc:graphicFrameChg>
      </pc:sldChg>
      <pc:sldChg chg="modSp">
        <pc:chgData name="Isabelle Olsson (SISU Örebro)" userId="87b87282-76b1-490b-9c96-3efcbff55cb0" providerId="ADAL" clId="{FB923B4A-D9D7-4803-B73D-1D835AC2ED74}" dt="2019-02-27T13:22:08.285" v="2138" actId="403"/>
        <pc:sldMkLst>
          <pc:docMk/>
          <pc:sldMk cId="4031847501" sldId="402"/>
        </pc:sldMkLst>
        <pc:spChg chg="mod">
          <ac:chgData name="Isabelle Olsson (SISU Örebro)" userId="87b87282-76b1-490b-9c96-3efcbff55cb0" providerId="ADAL" clId="{FB923B4A-D9D7-4803-B73D-1D835AC2ED74}" dt="2019-02-27T12:35:19.761" v="543"/>
          <ac:spMkLst>
            <pc:docMk/>
            <pc:sldMk cId="4031847501" sldId="402"/>
            <ac:spMk id="2" creationId="{00000000-0000-0000-0000-000000000000}"/>
          </ac:spMkLst>
        </pc:spChg>
        <pc:graphicFrameChg chg="mod">
          <ac:chgData name="Isabelle Olsson (SISU Örebro)" userId="87b87282-76b1-490b-9c96-3efcbff55cb0" providerId="ADAL" clId="{FB923B4A-D9D7-4803-B73D-1D835AC2ED74}" dt="2019-02-27T13:22:08.285" v="2138" actId="403"/>
          <ac:graphicFrameMkLst>
            <pc:docMk/>
            <pc:sldMk cId="4031847501" sldId="402"/>
            <ac:graphicFrameMk id="6" creationId="{AA6B0C5A-A0FB-4F29-A1DA-E8BAC4735ECF}"/>
          </ac:graphicFrameMkLst>
        </pc:graphicFrameChg>
      </pc:sldChg>
      <pc:sldChg chg="modSp">
        <pc:chgData name="Isabelle Olsson (SISU Örebro)" userId="87b87282-76b1-490b-9c96-3efcbff55cb0" providerId="ADAL" clId="{FB923B4A-D9D7-4803-B73D-1D835AC2ED74}" dt="2019-02-27T12:34:55.730" v="541" actId="1076"/>
        <pc:sldMkLst>
          <pc:docMk/>
          <pc:sldMk cId="27537509" sldId="411"/>
        </pc:sldMkLst>
        <pc:spChg chg="mod">
          <ac:chgData name="Isabelle Olsson (SISU Örebro)" userId="87b87282-76b1-490b-9c96-3efcbff55cb0" providerId="ADAL" clId="{FB923B4A-D9D7-4803-B73D-1D835AC2ED74}" dt="2019-02-27T12:34:55.730" v="541" actId="1076"/>
          <ac:spMkLst>
            <pc:docMk/>
            <pc:sldMk cId="27537509" sldId="411"/>
            <ac:spMk id="2" creationId="{FD701338-3680-4254-9DCC-8E8ABF5B8389}"/>
          </ac:spMkLst>
        </pc:spChg>
      </pc:sldChg>
      <pc:sldChg chg="modSp">
        <pc:chgData name="Isabelle Olsson (SISU Örebro)" userId="87b87282-76b1-490b-9c96-3efcbff55cb0" providerId="ADAL" clId="{FB923B4A-D9D7-4803-B73D-1D835AC2ED74}" dt="2019-02-27T12:35:59.750" v="553" actId="20577"/>
        <pc:sldMkLst>
          <pc:docMk/>
          <pc:sldMk cId="2272223244" sldId="412"/>
        </pc:sldMkLst>
        <pc:spChg chg="mod">
          <ac:chgData name="Isabelle Olsson (SISU Örebro)" userId="87b87282-76b1-490b-9c96-3efcbff55cb0" providerId="ADAL" clId="{FB923B4A-D9D7-4803-B73D-1D835AC2ED74}" dt="2019-02-27T12:35:59.750" v="553" actId="20577"/>
          <ac:spMkLst>
            <pc:docMk/>
            <pc:sldMk cId="2272223244" sldId="412"/>
            <ac:spMk id="4" creationId="{00000000-0000-0000-0000-000000000000}"/>
          </ac:spMkLst>
        </pc:spChg>
      </pc:sldChg>
      <pc:sldChg chg="modSp">
        <pc:chgData name="Isabelle Olsson (SISU Örebro)" userId="87b87282-76b1-490b-9c96-3efcbff55cb0" providerId="ADAL" clId="{FB923B4A-D9D7-4803-B73D-1D835AC2ED74}" dt="2019-02-27T12:42:04.859" v="577" actId="20577"/>
        <pc:sldMkLst>
          <pc:docMk/>
          <pc:sldMk cId="3220879624" sldId="413"/>
        </pc:sldMkLst>
        <pc:spChg chg="mod">
          <ac:chgData name="Isabelle Olsson (SISU Örebro)" userId="87b87282-76b1-490b-9c96-3efcbff55cb0" providerId="ADAL" clId="{FB923B4A-D9D7-4803-B73D-1D835AC2ED74}" dt="2019-02-27T12:42:04.859" v="577" actId="20577"/>
          <ac:spMkLst>
            <pc:docMk/>
            <pc:sldMk cId="3220879624" sldId="413"/>
            <ac:spMk id="4" creationId="{00000000-0000-0000-0000-000000000000}"/>
          </ac:spMkLst>
        </pc:spChg>
      </pc:sldChg>
      <pc:sldChg chg="modSp modNotesTx">
        <pc:chgData name="Isabelle Olsson (SISU Örebro)" userId="87b87282-76b1-490b-9c96-3efcbff55cb0" providerId="ADAL" clId="{FB923B4A-D9D7-4803-B73D-1D835AC2ED74}" dt="2019-02-27T13:36:36.510" v="2455" actId="113"/>
        <pc:sldMkLst>
          <pc:docMk/>
          <pc:sldMk cId="3914392273" sldId="422"/>
        </pc:sldMkLst>
        <pc:spChg chg="mod">
          <ac:chgData name="Isabelle Olsson (SISU Örebro)" userId="87b87282-76b1-490b-9c96-3efcbff55cb0" providerId="ADAL" clId="{FB923B4A-D9D7-4803-B73D-1D835AC2ED74}" dt="2019-02-27T12:46:35.190" v="604" actId="255"/>
          <ac:spMkLst>
            <pc:docMk/>
            <pc:sldMk cId="3914392273" sldId="422"/>
            <ac:spMk id="2" creationId="{00000000-0000-0000-0000-000000000000}"/>
          </ac:spMkLst>
        </pc:spChg>
        <pc:graphicFrameChg chg="modGraphic">
          <ac:chgData name="Isabelle Olsson (SISU Örebro)" userId="87b87282-76b1-490b-9c96-3efcbff55cb0" providerId="ADAL" clId="{FB923B4A-D9D7-4803-B73D-1D835AC2ED74}" dt="2019-02-25T13:05:11.918" v="353" actId="113"/>
          <ac:graphicFrameMkLst>
            <pc:docMk/>
            <pc:sldMk cId="3914392273" sldId="422"/>
            <ac:graphicFrameMk id="6" creationId="{00000000-0000-0000-0000-000000000000}"/>
          </ac:graphicFrameMkLst>
        </pc:graphicFrameChg>
      </pc:sldChg>
      <pc:sldChg chg="modSp modNotesTx">
        <pc:chgData name="Isabelle Olsson (SISU Örebro)" userId="87b87282-76b1-490b-9c96-3efcbff55cb0" providerId="ADAL" clId="{FB923B4A-D9D7-4803-B73D-1D835AC2ED74}" dt="2019-02-27T13:23:49.545" v="2162" actId="403"/>
        <pc:sldMkLst>
          <pc:docMk/>
          <pc:sldMk cId="256090333" sldId="426"/>
        </pc:sldMkLst>
        <pc:spChg chg="mod">
          <ac:chgData name="Isabelle Olsson (SISU Örebro)" userId="87b87282-76b1-490b-9c96-3efcbff55cb0" providerId="ADAL" clId="{FB923B4A-D9D7-4803-B73D-1D835AC2ED74}" dt="2019-02-27T12:38:25.673" v="558" actId="1076"/>
          <ac:spMkLst>
            <pc:docMk/>
            <pc:sldMk cId="256090333" sldId="426"/>
            <ac:spMk id="2" creationId="{8F8111DD-587F-45B4-810E-FE62118E2AA3}"/>
          </ac:spMkLst>
        </pc:spChg>
        <pc:graphicFrameChg chg="mod">
          <ac:chgData name="Isabelle Olsson (SISU Örebro)" userId="87b87282-76b1-490b-9c96-3efcbff55cb0" providerId="ADAL" clId="{FB923B4A-D9D7-4803-B73D-1D835AC2ED74}" dt="2019-02-27T13:23:49.545" v="2162" actId="403"/>
          <ac:graphicFrameMkLst>
            <pc:docMk/>
            <pc:sldMk cId="256090333" sldId="426"/>
            <ac:graphicFrameMk id="8" creationId="{097FC2AD-618C-4741-8B04-A5F32B49D561}"/>
          </ac:graphicFrameMkLst>
        </pc:graphicFrameChg>
      </pc:sldChg>
      <pc:sldChg chg="modSp">
        <pc:chgData name="Isabelle Olsson (SISU Örebro)" userId="87b87282-76b1-490b-9c96-3efcbff55cb0" providerId="ADAL" clId="{FB923B4A-D9D7-4803-B73D-1D835AC2ED74}" dt="2019-02-27T13:23:13.034" v="2149" actId="404"/>
        <pc:sldMkLst>
          <pc:docMk/>
          <pc:sldMk cId="1330286646" sldId="428"/>
        </pc:sldMkLst>
        <pc:spChg chg="mod">
          <ac:chgData name="Isabelle Olsson (SISU Örebro)" userId="87b87282-76b1-490b-9c96-3efcbff55cb0" providerId="ADAL" clId="{FB923B4A-D9D7-4803-B73D-1D835AC2ED74}" dt="2019-02-27T12:40:19.444" v="563" actId="1076"/>
          <ac:spMkLst>
            <pc:docMk/>
            <pc:sldMk cId="1330286646" sldId="428"/>
            <ac:spMk id="2" creationId="{8F8111DD-587F-45B4-810E-FE62118E2AA3}"/>
          </ac:spMkLst>
        </pc:spChg>
        <pc:graphicFrameChg chg="mod">
          <ac:chgData name="Isabelle Olsson (SISU Örebro)" userId="87b87282-76b1-490b-9c96-3efcbff55cb0" providerId="ADAL" clId="{FB923B4A-D9D7-4803-B73D-1D835AC2ED74}" dt="2019-02-27T13:11:48.639" v="1633" actId="1076"/>
          <ac:graphicFrameMkLst>
            <pc:docMk/>
            <pc:sldMk cId="1330286646" sldId="428"/>
            <ac:graphicFrameMk id="6" creationId="{18C26EE0-BFFC-48FB-9C7B-60959E7BF57A}"/>
          </ac:graphicFrameMkLst>
        </pc:graphicFrameChg>
        <pc:graphicFrameChg chg="mod">
          <ac:chgData name="Isabelle Olsson (SISU Örebro)" userId="87b87282-76b1-490b-9c96-3efcbff55cb0" providerId="ADAL" clId="{FB923B4A-D9D7-4803-B73D-1D835AC2ED74}" dt="2019-02-27T13:23:13.034" v="2149" actId="404"/>
          <ac:graphicFrameMkLst>
            <pc:docMk/>
            <pc:sldMk cId="1330286646" sldId="428"/>
            <ac:graphicFrameMk id="7" creationId="{9C3F022D-C4F7-45D3-BD89-3FEA9F650B55}"/>
          </ac:graphicFrameMkLst>
        </pc:graphicFrameChg>
      </pc:sldChg>
      <pc:sldChg chg="modSp">
        <pc:chgData name="Isabelle Olsson (SISU Örebro)" userId="87b87282-76b1-490b-9c96-3efcbff55cb0" providerId="ADAL" clId="{FB923B4A-D9D7-4803-B73D-1D835AC2ED74}" dt="2019-02-27T13:25:30.737" v="2205" actId="403"/>
        <pc:sldMkLst>
          <pc:docMk/>
          <pc:sldMk cId="3553125636" sldId="429"/>
        </pc:sldMkLst>
        <pc:spChg chg="mod">
          <ac:chgData name="Isabelle Olsson (SISU Örebro)" userId="87b87282-76b1-490b-9c96-3efcbff55cb0" providerId="ADAL" clId="{FB923B4A-D9D7-4803-B73D-1D835AC2ED74}" dt="2019-02-27T12:40:37.517" v="566"/>
          <ac:spMkLst>
            <pc:docMk/>
            <pc:sldMk cId="3553125636" sldId="429"/>
            <ac:spMk id="2" creationId="{8F8111DD-587F-45B4-810E-FE62118E2AA3}"/>
          </ac:spMkLst>
        </pc:spChg>
        <pc:graphicFrameChg chg="mod">
          <ac:chgData name="Isabelle Olsson (SISU Örebro)" userId="87b87282-76b1-490b-9c96-3efcbff55cb0" providerId="ADAL" clId="{FB923B4A-D9D7-4803-B73D-1D835AC2ED74}" dt="2019-02-27T13:25:30.737" v="2205" actId="403"/>
          <ac:graphicFrameMkLst>
            <pc:docMk/>
            <pc:sldMk cId="3553125636" sldId="429"/>
            <ac:graphicFrameMk id="9" creationId="{80D9A699-390F-4A6A-9999-17D8E39702BE}"/>
          </ac:graphicFrameMkLst>
        </pc:graphicFrameChg>
      </pc:sldChg>
      <pc:sldChg chg="modSp">
        <pc:chgData name="Isabelle Olsson (SISU Örebro)" userId="87b87282-76b1-490b-9c96-3efcbff55cb0" providerId="ADAL" clId="{FB923B4A-D9D7-4803-B73D-1D835AC2ED74}" dt="2019-02-27T12:42:26.769" v="580"/>
        <pc:sldMkLst>
          <pc:docMk/>
          <pc:sldMk cId="1263639311" sldId="431"/>
        </pc:sldMkLst>
        <pc:spChg chg="mod">
          <ac:chgData name="Isabelle Olsson (SISU Örebro)" userId="87b87282-76b1-490b-9c96-3efcbff55cb0" providerId="ADAL" clId="{FB923B4A-D9D7-4803-B73D-1D835AC2ED74}" dt="2019-02-27T12:42:26.769" v="580"/>
          <ac:spMkLst>
            <pc:docMk/>
            <pc:sldMk cId="1263639311" sldId="431"/>
            <ac:spMk id="2" creationId="{8F8111DD-587F-45B4-810E-FE62118E2AA3}"/>
          </ac:spMkLst>
        </pc:spChg>
      </pc:sldChg>
      <pc:sldChg chg="modSp">
        <pc:chgData name="Isabelle Olsson (SISU Örebro)" userId="87b87282-76b1-490b-9c96-3efcbff55cb0" providerId="ADAL" clId="{FB923B4A-D9D7-4803-B73D-1D835AC2ED74}" dt="2019-02-27T13:26:16.056" v="2223" actId="403"/>
        <pc:sldMkLst>
          <pc:docMk/>
          <pc:sldMk cId="4213039508" sldId="432"/>
        </pc:sldMkLst>
        <pc:spChg chg="mod">
          <ac:chgData name="Isabelle Olsson (SISU Örebro)" userId="87b87282-76b1-490b-9c96-3efcbff55cb0" providerId="ADAL" clId="{FB923B4A-D9D7-4803-B73D-1D835AC2ED74}" dt="2019-02-27T12:42:49.648" v="585" actId="1076"/>
          <ac:spMkLst>
            <pc:docMk/>
            <pc:sldMk cId="4213039508" sldId="432"/>
            <ac:spMk id="2" creationId="{8F8111DD-587F-45B4-810E-FE62118E2AA3}"/>
          </ac:spMkLst>
        </pc:spChg>
        <pc:graphicFrameChg chg="mod">
          <ac:chgData name="Isabelle Olsson (SISU Örebro)" userId="87b87282-76b1-490b-9c96-3efcbff55cb0" providerId="ADAL" clId="{FB923B4A-D9D7-4803-B73D-1D835AC2ED74}" dt="2019-02-27T13:26:16.056" v="2223" actId="403"/>
          <ac:graphicFrameMkLst>
            <pc:docMk/>
            <pc:sldMk cId="4213039508" sldId="432"/>
            <ac:graphicFrameMk id="9" creationId="{DEE456D3-C79D-481B-A543-A622564B5E78}"/>
          </ac:graphicFrameMkLst>
        </pc:graphicFrameChg>
      </pc:sldChg>
      <pc:sldChg chg="modSp">
        <pc:chgData name="Isabelle Olsson (SISU Örebro)" userId="87b87282-76b1-490b-9c96-3efcbff55cb0" providerId="ADAL" clId="{FB923B4A-D9D7-4803-B73D-1D835AC2ED74}" dt="2019-02-27T13:26:58.052" v="2242" actId="403"/>
        <pc:sldMkLst>
          <pc:docMk/>
          <pc:sldMk cId="4282535946" sldId="433"/>
        </pc:sldMkLst>
        <pc:spChg chg="mod">
          <ac:chgData name="Isabelle Olsson (SISU Örebro)" userId="87b87282-76b1-490b-9c96-3efcbff55cb0" providerId="ADAL" clId="{FB923B4A-D9D7-4803-B73D-1D835AC2ED74}" dt="2019-02-27T12:43:03.871" v="588"/>
          <ac:spMkLst>
            <pc:docMk/>
            <pc:sldMk cId="4282535946" sldId="433"/>
            <ac:spMk id="2" creationId="{8F8111DD-587F-45B4-810E-FE62118E2AA3}"/>
          </ac:spMkLst>
        </pc:spChg>
        <pc:graphicFrameChg chg="mod">
          <ac:chgData name="Isabelle Olsson (SISU Örebro)" userId="87b87282-76b1-490b-9c96-3efcbff55cb0" providerId="ADAL" clId="{FB923B4A-D9D7-4803-B73D-1D835AC2ED74}" dt="2019-02-27T13:26:58.052" v="2242" actId="403"/>
          <ac:graphicFrameMkLst>
            <pc:docMk/>
            <pc:sldMk cId="4282535946" sldId="433"/>
            <ac:graphicFrameMk id="9" creationId="{75A0818B-62D5-4D14-B955-6E38BA2C74FB}"/>
          </ac:graphicFrameMkLst>
        </pc:graphicFrameChg>
      </pc:sldChg>
      <pc:sldChg chg="modSp">
        <pc:chgData name="Isabelle Olsson (SISU Örebro)" userId="87b87282-76b1-490b-9c96-3efcbff55cb0" providerId="ADAL" clId="{FB923B4A-D9D7-4803-B73D-1D835AC2ED74}" dt="2019-02-27T13:25:22.218" v="2204" actId="403"/>
        <pc:sldMkLst>
          <pc:docMk/>
          <pc:sldMk cId="3590382183" sldId="434"/>
        </pc:sldMkLst>
        <pc:spChg chg="mod">
          <ac:chgData name="Isabelle Olsson (SISU Örebro)" userId="87b87282-76b1-490b-9c96-3efcbff55cb0" providerId="ADAL" clId="{FB923B4A-D9D7-4803-B73D-1D835AC2ED74}" dt="2019-02-27T12:41:11.045" v="572" actId="1076"/>
          <ac:spMkLst>
            <pc:docMk/>
            <pc:sldMk cId="3590382183" sldId="434"/>
            <ac:spMk id="2" creationId="{8F8111DD-587F-45B4-810E-FE62118E2AA3}"/>
          </ac:spMkLst>
        </pc:spChg>
        <pc:graphicFrameChg chg="mod">
          <ac:chgData name="Isabelle Olsson (SISU Örebro)" userId="87b87282-76b1-490b-9c96-3efcbff55cb0" providerId="ADAL" clId="{FB923B4A-D9D7-4803-B73D-1D835AC2ED74}" dt="2019-02-27T13:25:22.218" v="2204" actId="403"/>
          <ac:graphicFrameMkLst>
            <pc:docMk/>
            <pc:sldMk cId="3590382183" sldId="434"/>
            <ac:graphicFrameMk id="7" creationId="{E4C47B67-5919-4FC0-A82C-FED0A0484A51}"/>
          </ac:graphicFrameMkLst>
        </pc:graphicFrameChg>
      </pc:sldChg>
      <pc:sldChg chg="modSp modNotesTx">
        <pc:chgData name="Isabelle Olsson (SISU Örebro)" userId="87b87282-76b1-490b-9c96-3efcbff55cb0" providerId="ADAL" clId="{FB923B4A-D9D7-4803-B73D-1D835AC2ED74}" dt="2019-02-27T13:36:56.340" v="2456" actId="20577"/>
        <pc:sldMkLst>
          <pc:docMk/>
          <pc:sldMk cId="563210711" sldId="435"/>
        </pc:sldMkLst>
        <pc:spChg chg="mod">
          <ac:chgData name="Isabelle Olsson (SISU Örebro)" userId="87b87282-76b1-490b-9c96-3efcbff55cb0" providerId="ADAL" clId="{FB923B4A-D9D7-4803-B73D-1D835AC2ED74}" dt="2019-02-27T12:47:19.902" v="613"/>
          <ac:spMkLst>
            <pc:docMk/>
            <pc:sldMk cId="563210711" sldId="435"/>
            <ac:spMk id="2" creationId="{8998BD9E-58DC-40A0-A968-3425930FBD23}"/>
          </ac:spMkLst>
        </pc:spChg>
        <pc:graphicFrameChg chg="mod">
          <ac:chgData name="Isabelle Olsson (SISU Örebro)" userId="87b87282-76b1-490b-9c96-3efcbff55cb0" providerId="ADAL" clId="{FB923B4A-D9D7-4803-B73D-1D835AC2ED74}" dt="2019-02-27T13:30:11.698" v="2258"/>
          <ac:graphicFrameMkLst>
            <pc:docMk/>
            <pc:sldMk cId="563210711" sldId="435"/>
            <ac:graphicFrameMk id="4" creationId="{65346124-F263-4E12-90CB-1A7E0695D877}"/>
          </ac:graphicFrameMkLst>
        </pc:graphicFrameChg>
      </pc:sldChg>
    </pc:docChg>
  </pc:docChgLst>
  <pc:docChgLst>
    <pc:chgData name="Sofia Kollenhag" userId="8afa73ee-ccae-4d78-b294-a33d24a5b3b6" providerId="ADAL" clId="{5DB49B11-FB76-48C3-A932-3ACE0C74A8D4}"/>
    <pc:docChg chg="modSld">
      <pc:chgData name="Sofia Kollenhag" userId="8afa73ee-ccae-4d78-b294-a33d24a5b3b6" providerId="ADAL" clId="{5DB49B11-FB76-48C3-A932-3ACE0C74A8D4}" dt="2019-02-22T09:43:04.751" v="45" actId="255"/>
      <pc:docMkLst>
        <pc:docMk/>
      </pc:docMkLst>
      <pc:sldChg chg="addSp delSp modSp mod">
        <pc:chgData name="Sofia Kollenhag" userId="8afa73ee-ccae-4d78-b294-a33d24a5b3b6" providerId="ADAL" clId="{5DB49B11-FB76-48C3-A932-3ACE0C74A8D4}" dt="2019-02-22T09:40:38.482" v="29" actId="255"/>
        <pc:sldMkLst>
          <pc:docMk/>
          <pc:sldMk cId="3497588623" sldId="372"/>
        </pc:sldMkLst>
        <pc:graphicFrameChg chg="del">
          <ac:chgData name="Sofia Kollenhag" userId="8afa73ee-ccae-4d78-b294-a33d24a5b3b6" providerId="ADAL" clId="{5DB49B11-FB76-48C3-A932-3ACE0C74A8D4}" dt="2019-02-22T09:33:30.183" v="0" actId="478"/>
          <ac:graphicFrameMkLst>
            <pc:docMk/>
            <pc:sldMk cId="3497588623" sldId="372"/>
            <ac:graphicFrameMk id="6" creationId="{00000000-0000-0000-0000-000000000000}"/>
          </ac:graphicFrameMkLst>
        </pc:graphicFrameChg>
        <pc:graphicFrameChg chg="add mod">
          <ac:chgData name="Sofia Kollenhag" userId="8afa73ee-ccae-4d78-b294-a33d24a5b3b6" providerId="ADAL" clId="{5DB49B11-FB76-48C3-A932-3ACE0C74A8D4}" dt="2019-02-22T09:40:38.482" v="29" actId="255"/>
          <ac:graphicFrameMkLst>
            <pc:docMk/>
            <pc:sldMk cId="3497588623" sldId="372"/>
            <ac:graphicFrameMk id="7" creationId="{00000000-0008-0000-0900-000002000000}"/>
          </ac:graphicFrameMkLst>
        </pc:graphicFrameChg>
      </pc:sldChg>
      <pc:sldChg chg="addSp delSp modSp mod">
        <pc:chgData name="Sofia Kollenhag" userId="8afa73ee-ccae-4d78-b294-a33d24a5b3b6" providerId="ADAL" clId="{5DB49B11-FB76-48C3-A932-3ACE0C74A8D4}" dt="2019-02-22T09:43:04.751" v="45" actId="255"/>
        <pc:sldMkLst>
          <pc:docMk/>
          <pc:sldMk cId="772095413" sldId="374"/>
        </pc:sldMkLst>
        <pc:spChg chg="mod">
          <ac:chgData name="Sofia Kollenhag" userId="8afa73ee-ccae-4d78-b294-a33d24a5b3b6" providerId="ADAL" clId="{5DB49B11-FB76-48C3-A932-3ACE0C74A8D4}" dt="2019-02-22T09:39:10.838" v="12" actId="14100"/>
          <ac:spMkLst>
            <pc:docMk/>
            <pc:sldMk cId="772095413" sldId="374"/>
            <ac:spMk id="2" creationId="{00000000-0000-0000-0000-000000000000}"/>
          </ac:spMkLst>
        </pc:spChg>
        <pc:graphicFrameChg chg="del">
          <ac:chgData name="Sofia Kollenhag" userId="8afa73ee-ccae-4d78-b294-a33d24a5b3b6" providerId="ADAL" clId="{5DB49B11-FB76-48C3-A932-3ACE0C74A8D4}" dt="2019-02-22T09:33:35.909" v="1" actId="478"/>
          <ac:graphicFrameMkLst>
            <pc:docMk/>
            <pc:sldMk cId="772095413" sldId="374"/>
            <ac:graphicFrameMk id="6" creationId="{00000000-0000-0000-0000-000000000000}"/>
          </ac:graphicFrameMkLst>
        </pc:graphicFrameChg>
        <pc:graphicFrameChg chg="add mod">
          <ac:chgData name="Sofia Kollenhag" userId="8afa73ee-ccae-4d78-b294-a33d24a5b3b6" providerId="ADAL" clId="{5DB49B11-FB76-48C3-A932-3ACE0C74A8D4}" dt="2019-02-22T09:43:04.751" v="45" actId="255"/>
          <ac:graphicFrameMkLst>
            <pc:docMk/>
            <pc:sldMk cId="772095413" sldId="374"/>
            <ac:graphicFrameMk id="7" creationId="{00000000-0008-0000-0B00-000002000000}"/>
          </ac:graphicFrameMkLst>
        </pc:graphicFrameChg>
      </pc:sldChg>
    </pc:docChg>
  </pc:docChgLst>
  <pc:docChgLst>
    <pc:chgData name="Isabelle Olsson (SISU Örebro)" userId="87b87282-76b1-490b-9c96-3efcbff55cb0" providerId="ADAL" clId="{EA1CDD6E-EF8D-4100-8100-8C46D3EC5711}"/>
    <pc:docChg chg="addSld modSld">
      <pc:chgData name="Isabelle Olsson (SISU Örebro)" userId="87b87282-76b1-490b-9c96-3efcbff55cb0" providerId="ADAL" clId="{EA1CDD6E-EF8D-4100-8100-8C46D3EC5711}" dt="2019-02-05T15:19:46.877" v="44"/>
      <pc:docMkLst>
        <pc:docMk/>
      </pc:docMkLst>
      <pc:sldChg chg="addSp">
        <pc:chgData name="Isabelle Olsson (SISU Örebro)" userId="87b87282-76b1-490b-9c96-3efcbff55cb0" providerId="ADAL" clId="{EA1CDD6E-EF8D-4100-8100-8C46D3EC5711}" dt="2019-02-05T15:19:46.877" v="44"/>
        <pc:sldMkLst>
          <pc:docMk/>
          <pc:sldMk cId="3841927267" sldId="356"/>
        </pc:sldMkLst>
        <pc:spChg chg="add">
          <ac:chgData name="Isabelle Olsson (SISU Örebro)" userId="87b87282-76b1-490b-9c96-3efcbff55cb0" providerId="ADAL" clId="{EA1CDD6E-EF8D-4100-8100-8C46D3EC5711}" dt="2019-02-05T15:19:46.877" v="44"/>
          <ac:spMkLst>
            <pc:docMk/>
            <pc:sldMk cId="3841927267" sldId="356"/>
            <ac:spMk id="2" creationId="{850263D1-CC62-423C-AFC5-23C047A59B60}"/>
          </ac:spMkLst>
        </pc:spChg>
      </pc:sldChg>
      <pc:sldChg chg="modSp add">
        <pc:chgData name="Isabelle Olsson (SISU Örebro)" userId="87b87282-76b1-490b-9c96-3efcbff55cb0" providerId="ADAL" clId="{EA1CDD6E-EF8D-4100-8100-8C46D3EC5711}" dt="2019-02-05T15:10:22.019" v="41" actId="207"/>
        <pc:sldMkLst>
          <pc:docMk/>
          <pc:sldMk cId="3914392273" sldId="422"/>
        </pc:sldMkLst>
        <pc:spChg chg="mod">
          <ac:chgData name="Isabelle Olsson (SISU Örebro)" userId="87b87282-76b1-490b-9c96-3efcbff55cb0" providerId="ADAL" clId="{EA1CDD6E-EF8D-4100-8100-8C46D3EC5711}" dt="2019-02-05T15:10:22.019" v="41" actId="207"/>
          <ac:spMkLst>
            <pc:docMk/>
            <pc:sldMk cId="3914392273" sldId="422"/>
            <ac:spMk id="4" creationId="{07380601-BF95-4C49-BAE9-3E607D3E7C12}"/>
          </ac:spMkLst>
        </pc:spChg>
      </pc:sldChg>
    </pc:docChg>
  </pc:docChgLst>
  <pc:docChgLst>
    <pc:chgData name="Maria Ståhl (Örebro läns idrottsförbund)" userId="6fd24126-a555-4d39-b493-f3a8d766786f" providerId="ADAL" clId="{BDD189AF-52C4-48CF-8F63-8D7ADECBF31C}"/>
    <pc:docChg chg="undo custSel addSld delSld modSld">
      <pc:chgData name="Maria Ståhl (Örebro läns idrottsförbund)" userId="6fd24126-a555-4d39-b493-f3a8d766786f" providerId="ADAL" clId="{BDD189AF-52C4-48CF-8F63-8D7ADECBF31C}" dt="2019-03-11T14:56:14.491" v="4520" actId="20577"/>
      <pc:docMkLst>
        <pc:docMk/>
      </pc:docMkLst>
      <pc:sldChg chg="addSp delSp modSp">
        <pc:chgData name="Maria Ståhl (Örebro läns idrottsförbund)" userId="6fd24126-a555-4d39-b493-f3a8d766786f" providerId="ADAL" clId="{BDD189AF-52C4-48CF-8F63-8D7ADECBF31C}" dt="2019-02-28T12:13:26.489" v="4515" actId="20577"/>
        <pc:sldMkLst>
          <pc:docMk/>
          <pc:sldMk cId="3609887290" sldId="262"/>
        </pc:sldMkLst>
        <pc:spChg chg="add del mod">
          <ac:chgData name="Maria Ståhl (Örebro läns idrottsförbund)" userId="6fd24126-a555-4d39-b493-f3a8d766786f" providerId="ADAL" clId="{BDD189AF-52C4-48CF-8F63-8D7ADECBF31C}" dt="2019-02-22T07:37:34.033" v="3931" actId="478"/>
          <ac:spMkLst>
            <pc:docMk/>
            <pc:sldMk cId="3609887290" sldId="262"/>
            <ac:spMk id="2" creationId="{58DA6693-3CD4-4BCC-9FB7-DD8AD3C03A3E}"/>
          </ac:spMkLst>
        </pc:spChg>
        <pc:spChg chg="mod">
          <ac:chgData name="Maria Ståhl (Örebro läns idrottsförbund)" userId="6fd24126-a555-4d39-b493-f3a8d766786f" providerId="ADAL" clId="{BDD189AF-52C4-48CF-8F63-8D7ADECBF31C}" dt="2019-02-28T12:13:26.489" v="4515" actId="20577"/>
          <ac:spMkLst>
            <pc:docMk/>
            <pc:sldMk cId="3609887290" sldId="262"/>
            <ac:spMk id="6" creationId="{00000000-0000-0000-0000-000000000000}"/>
          </ac:spMkLst>
        </pc:spChg>
      </pc:sldChg>
      <pc:sldChg chg="modSp">
        <pc:chgData name="Maria Ståhl (Örebro läns idrottsförbund)" userId="6fd24126-a555-4d39-b493-f3a8d766786f" providerId="ADAL" clId="{BDD189AF-52C4-48CF-8F63-8D7ADECBF31C}" dt="2019-02-28T12:15:22.656" v="4519" actId="20577"/>
        <pc:sldMkLst>
          <pc:docMk/>
          <pc:sldMk cId="554272732" sldId="265"/>
        </pc:sldMkLst>
        <pc:spChg chg="mod">
          <ac:chgData name="Maria Ståhl (Örebro läns idrottsförbund)" userId="6fd24126-a555-4d39-b493-f3a8d766786f" providerId="ADAL" clId="{BDD189AF-52C4-48CF-8F63-8D7ADECBF31C}" dt="2019-02-28T12:15:22.656" v="4519" actId="20577"/>
          <ac:spMkLst>
            <pc:docMk/>
            <pc:sldMk cId="554272732" sldId="265"/>
            <ac:spMk id="4" creationId="{00000000-0000-0000-0000-000000000000}"/>
          </ac:spMkLst>
        </pc:spChg>
      </pc:sldChg>
      <pc:sldChg chg="modSp">
        <pc:chgData name="Maria Ståhl (Örebro läns idrottsförbund)" userId="6fd24126-a555-4d39-b493-f3a8d766786f" providerId="ADAL" clId="{BDD189AF-52C4-48CF-8F63-8D7ADECBF31C}" dt="2019-02-19T12:05:51.245" v="585" actId="20577"/>
        <pc:sldMkLst>
          <pc:docMk/>
          <pc:sldMk cId="1766677646" sldId="285"/>
        </pc:sldMkLst>
        <pc:spChg chg="mod">
          <ac:chgData name="Maria Ståhl (Örebro läns idrottsförbund)" userId="6fd24126-a555-4d39-b493-f3a8d766786f" providerId="ADAL" clId="{BDD189AF-52C4-48CF-8F63-8D7ADECBF31C}" dt="2019-02-19T12:05:51.245" v="585" actId="20577"/>
          <ac:spMkLst>
            <pc:docMk/>
            <pc:sldMk cId="1766677646" sldId="285"/>
            <ac:spMk id="3" creationId="{00000000-0000-0000-0000-000000000000}"/>
          </ac:spMkLst>
        </pc:spChg>
      </pc:sldChg>
      <pc:sldChg chg="addSp delSp modSp modNotesTx">
        <pc:chgData name="Maria Ståhl (Örebro läns idrottsförbund)" userId="6fd24126-a555-4d39-b493-f3a8d766786f" providerId="ADAL" clId="{BDD189AF-52C4-48CF-8F63-8D7ADECBF31C}" dt="2019-02-25T15:20:30.394" v="4484" actId="20577"/>
        <pc:sldMkLst>
          <pc:docMk/>
          <pc:sldMk cId="3842062150" sldId="364"/>
        </pc:sldMkLst>
        <pc:spChg chg="mod">
          <ac:chgData name="Maria Ståhl (Örebro läns idrottsförbund)" userId="6fd24126-a555-4d39-b493-f3a8d766786f" providerId="ADAL" clId="{BDD189AF-52C4-48CF-8F63-8D7ADECBF31C}" dt="2019-02-22T09:39:57.019" v="3982" actId="20577"/>
          <ac:spMkLst>
            <pc:docMk/>
            <pc:sldMk cId="3842062150" sldId="364"/>
            <ac:spMk id="2" creationId="{00000000-0000-0000-0000-000000000000}"/>
          </ac:spMkLst>
        </pc:spChg>
        <pc:spChg chg="mod">
          <ac:chgData name="Maria Ståhl (Örebro läns idrottsförbund)" userId="6fd24126-a555-4d39-b493-f3a8d766786f" providerId="ADAL" clId="{BDD189AF-52C4-48CF-8F63-8D7ADECBF31C}" dt="2019-02-22T09:40:04.989" v="3984" actId="20577"/>
          <ac:spMkLst>
            <pc:docMk/>
            <pc:sldMk cId="3842062150" sldId="364"/>
            <ac:spMk id="4" creationId="{00000000-0000-0000-0000-000000000000}"/>
          </ac:spMkLst>
        </pc:spChg>
        <pc:graphicFrameChg chg="add mod modGraphic">
          <ac:chgData name="Maria Ståhl (Örebro läns idrottsförbund)" userId="6fd24126-a555-4d39-b493-f3a8d766786f" providerId="ADAL" clId="{BDD189AF-52C4-48CF-8F63-8D7ADECBF31C}" dt="2019-02-22T09:39:40.855" v="3980" actId="2165"/>
          <ac:graphicFrameMkLst>
            <pc:docMk/>
            <pc:sldMk cId="3842062150" sldId="364"/>
            <ac:graphicFrameMk id="5" creationId="{7C34775F-5FD3-4948-8ABD-B3812DDB9BDB}"/>
          </ac:graphicFrameMkLst>
        </pc:graphicFrameChg>
        <pc:graphicFrameChg chg="del">
          <ac:chgData name="Maria Ståhl (Örebro läns idrottsförbund)" userId="6fd24126-a555-4d39-b493-f3a8d766786f" providerId="ADAL" clId="{BDD189AF-52C4-48CF-8F63-8D7ADECBF31C}" dt="2019-02-22T09:36:00.181" v="3971" actId="478"/>
          <ac:graphicFrameMkLst>
            <pc:docMk/>
            <pc:sldMk cId="3842062150" sldId="364"/>
            <ac:graphicFrameMk id="6" creationId="{00000000-0000-0000-0000-000000000000}"/>
          </ac:graphicFrameMkLst>
        </pc:graphicFrameChg>
      </pc:sldChg>
      <pc:sldChg chg="modSp">
        <pc:chgData name="Maria Ståhl (Örebro läns idrottsförbund)" userId="6fd24126-a555-4d39-b493-f3a8d766786f" providerId="ADAL" clId="{BDD189AF-52C4-48CF-8F63-8D7ADECBF31C}" dt="2019-02-26T14:49:48.741" v="4487" actId="20577"/>
        <pc:sldMkLst>
          <pc:docMk/>
          <pc:sldMk cId="513420495" sldId="368"/>
        </pc:sldMkLst>
        <pc:spChg chg="mod">
          <ac:chgData name="Maria Ståhl (Örebro läns idrottsförbund)" userId="6fd24126-a555-4d39-b493-f3a8d766786f" providerId="ADAL" clId="{BDD189AF-52C4-48CF-8F63-8D7ADECBF31C}" dt="2019-02-26T14:49:48.741" v="4487" actId="20577"/>
          <ac:spMkLst>
            <pc:docMk/>
            <pc:sldMk cId="513420495" sldId="368"/>
            <ac:spMk id="3" creationId="{00000000-0000-0000-0000-000000000000}"/>
          </ac:spMkLst>
        </pc:spChg>
      </pc:sldChg>
      <pc:sldChg chg="modSp modNotesTx">
        <pc:chgData name="Maria Ståhl (Örebro läns idrottsförbund)" userId="6fd24126-a555-4d39-b493-f3a8d766786f" providerId="ADAL" clId="{BDD189AF-52C4-48CF-8F63-8D7ADECBF31C}" dt="2019-01-25T07:51:50.459" v="242" actId="20577"/>
        <pc:sldMkLst>
          <pc:docMk/>
          <pc:sldMk cId="1700278099" sldId="369"/>
        </pc:sldMkLst>
        <pc:spChg chg="mod">
          <ac:chgData name="Maria Ståhl (Örebro läns idrottsförbund)" userId="6fd24126-a555-4d39-b493-f3a8d766786f" providerId="ADAL" clId="{BDD189AF-52C4-48CF-8F63-8D7ADECBF31C}" dt="2019-01-22T14:28:23.770" v="11" actId="20577"/>
          <ac:spMkLst>
            <pc:docMk/>
            <pc:sldMk cId="1700278099" sldId="369"/>
            <ac:spMk id="2" creationId="{00000000-0000-0000-0000-000000000000}"/>
          </ac:spMkLst>
        </pc:spChg>
        <pc:spChg chg="mod">
          <ac:chgData name="Maria Ståhl (Örebro läns idrottsförbund)" userId="6fd24126-a555-4d39-b493-f3a8d766786f" providerId="ADAL" clId="{BDD189AF-52C4-48CF-8F63-8D7ADECBF31C}" dt="2019-01-22T14:31:12.695" v="67" actId="20577"/>
          <ac:spMkLst>
            <pc:docMk/>
            <pc:sldMk cId="1700278099" sldId="369"/>
            <ac:spMk id="5" creationId="{00000000-0000-0000-0000-000000000000}"/>
          </ac:spMkLst>
        </pc:spChg>
        <pc:graphicFrameChg chg="modGraphic">
          <ac:chgData name="Maria Ståhl (Örebro läns idrottsförbund)" userId="6fd24126-a555-4d39-b493-f3a8d766786f" providerId="ADAL" clId="{BDD189AF-52C4-48CF-8F63-8D7ADECBF31C}" dt="2019-01-25T07:51:50.459" v="242" actId="20577"/>
          <ac:graphicFrameMkLst>
            <pc:docMk/>
            <pc:sldMk cId="1700278099" sldId="369"/>
            <ac:graphicFrameMk id="8" creationId="{00000000-0000-0000-0000-000000000000}"/>
          </ac:graphicFrameMkLst>
        </pc:graphicFrameChg>
      </pc:sldChg>
      <pc:sldChg chg="modSp">
        <pc:chgData name="Maria Ståhl (Örebro läns idrottsförbund)" userId="6fd24126-a555-4d39-b493-f3a8d766786f" providerId="ADAL" clId="{BDD189AF-52C4-48CF-8F63-8D7ADECBF31C}" dt="2019-02-26T14:52:20.865" v="4491" actId="20577"/>
        <pc:sldMkLst>
          <pc:docMk/>
          <pc:sldMk cId="3497588623" sldId="372"/>
        </pc:sldMkLst>
        <pc:spChg chg="mod">
          <ac:chgData name="Maria Ståhl (Örebro läns idrottsförbund)" userId="6fd24126-a555-4d39-b493-f3a8d766786f" providerId="ADAL" clId="{BDD189AF-52C4-48CF-8F63-8D7ADECBF31C}" dt="2019-02-26T14:52:20.865" v="4491" actId="20577"/>
          <ac:spMkLst>
            <pc:docMk/>
            <pc:sldMk cId="3497588623" sldId="372"/>
            <ac:spMk id="5" creationId="{00000000-0000-0000-0000-000000000000}"/>
          </ac:spMkLst>
        </pc:spChg>
      </pc:sldChg>
      <pc:sldChg chg="addSp delSp modSp mod">
        <pc:chgData name="Maria Ståhl (Örebro läns idrottsförbund)" userId="6fd24126-a555-4d39-b493-f3a8d766786f" providerId="ADAL" clId="{BDD189AF-52C4-48CF-8F63-8D7ADECBF31C}" dt="2019-01-30T10:17:17.047" v="327" actId="20577"/>
        <pc:sldMkLst>
          <pc:docMk/>
          <pc:sldMk cId="4056281707" sldId="373"/>
        </pc:sldMkLst>
        <pc:spChg chg="mod">
          <ac:chgData name="Maria Ståhl (Örebro läns idrottsförbund)" userId="6fd24126-a555-4d39-b493-f3a8d766786f" providerId="ADAL" clId="{BDD189AF-52C4-48CF-8F63-8D7ADECBF31C}" dt="2019-01-30T10:15:53.827" v="320" actId="20577"/>
          <ac:spMkLst>
            <pc:docMk/>
            <pc:sldMk cId="4056281707" sldId="373"/>
            <ac:spMk id="2" creationId="{00000000-0000-0000-0000-000000000000}"/>
          </ac:spMkLst>
        </pc:spChg>
        <pc:spChg chg="mod">
          <ac:chgData name="Maria Ståhl (Örebro läns idrottsförbund)" userId="6fd24126-a555-4d39-b493-f3a8d766786f" providerId="ADAL" clId="{BDD189AF-52C4-48CF-8F63-8D7ADECBF31C}" dt="2019-01-30T10:17:17.047" v="327" actId="20577"/>
          <ac:spMkLst>
            <pc:docMk/>
            <pc:sldMk cId="4056281707" sldId="373"/>
            <ac:spMk id="5" creationId="{00000000-0000-0000-0000-000000000000}"/>
          </ac:spMkLst>
        </pc:spChg>
        <pc:graphicFrameChg chg="del">
          <ac:chgData name="Maria Ståhl (Örebro läns idrottsförbund)" userId="6fd24126-a555-4d39-b493-f3a8d766786f" providerId="ADAL" clId="{BDD189AF-52C4-48CF-8F63-8D7ADECBF31C}" dt="2019-01-30T10:15:56.488" v="321" actId="478"/>
          <ac:graphicFrameMkLst>
            <pc:docMk/>
            <pc:sldMk cId="4056281707" sldId="373"/>
            <ac:graphicFrameMk id="6" creationId="{00000000-0000-0000-0000-000000000000}"/>
          </ac:graphicFrameMkLst>
        </pc:graphicFrameChg>
        <pc:graphicFrameChg chg="add mod">
          <ac:chgData name="Maria Ståhl (Örebro läns idrottsförbund)" userId="6fd24126-a555-4d39-b493-f3a8d766786f" providerId="ADAL" clId="{BDD189AF-52C4-48CF-8F63-8D7ADECBF31C}" dt="2019-01-30T10:17:10.161" v="326" actId="14100"/>
          <ac:graphicFrameMkLst>
            <pc:docMk/>
            <pc:sldMk cId="4056281707" sldId="373"/>
            <ac:graphicFrameMk id="7" creationId="{00000000-0008-0000-0A00-000002000000}"/>
          </ac:graphicFrameMkLst>
        </pc:graphicFrameChg>
      </pc:sldChg>
      <pc:sldChg chg="modSp">
        <pc:chgData name="Maria Ståhl (Örebro läns idrottsförbund)" userId="6fd24126-a555-4d39-b493-f3a8d766786f" providerId="ADAL" clId="{BDD189AF-52C4-48CF-8F63-8D7ADECBF31C}" dt="2019-02-26T14:52:15.087" v="4489" actId="20577"/>
        <pc:sldMkLst>
          <pc:docMk/>
          <pc:sldMk cId="772095413" sldId="374"/>
        </pc:sldMkLst>
        <pc:spChg chg="mod">
          <ac:chgData name="Maria Ståhl (Örebro läns idrottsförbund)" userId="6fd24126-a555-4d39-b493-f3a8d766786f" providerId="ADAL" clId="{BDD189AF-52C4-48CF-8F63-8D7ADECBF31C}" dt="2019-02-26T14:52:15.087" v="4489" actId="20577"/>
          <ac:spMkLst>
            <pc:docMk/>
            <pc:sldMk cId="772095413" sldId="374"/>
            <ac:spMk id="5" creationId="{00000000-0000-0000-0000-000000000000}"/>
          </ac:spMkLst>
        </pc:spChg>
      </pc:sldChg>
      <pc:sldChg chg="addSp delSp modSp mod modNotesTx">
        <pc:chgData name="Maria Ståhl (Örebro läns idrottsförbund)" userId="6fd24126-a555-4d39-b493-f3a8d766786f" providerId="ADAL" clId="{BDD189AF-52C4-48CF-8F63-8D7ADECBF31C}" dt="2019-02-25T15:18:44.360" v="4468" actId="20577"/>
        <pc:sldMkLst>
          <pc:docMk/>
          <pc:sldMk cId="589927088" sldId="375"/>
        </pc:sldMkLst>
        <pc:spChg chg="mod">
          <ac:chgData name="Maria Ståhl (Örebro läns idrottsförbund)" userId="6fd24126-a555-4d39-b493-f3a8d766786f" providerId="ADAL" clId="{BDD189AF-52C4-48CF-8F63-8D7ADECBF31C}" dt="2019-02-22T10:18:17.873" v="3992" actId="20577"/>
          <ac:spMkLst>
            <pc:docMk/>
            <pc:sldMk cId="589927088" sldId="375"/>
            <ac:spMk id="4" creationId="{00000000-0000-0000-0000-000000000000}"/>
          </ac:spMkLst>
        </pc:spChg>
        <pc:graphicFrameChg chg="del mod">
          <ac:chgData name="Maria Ståhl (Örebro läns idrottsförbund)" userId="6fd24126-a555-4d39-b493-f3a8d766786f" providerId="ADAL" clId="{BDD189AF-52C4-48CF-8F63-8D7ADECBF31C}" dt="2019-02-22T10:18:07.876" v="3986" actId="478"/>
          <ac:graphicFrameMkLst>
            <pc:docMk/>
            <pc:sldMk cId="589927088" sldId="375"/>
            <ac:graphicFrameMk id="5" creationId="{00000000-0000-0000-0000-000000000000}"/>
          </ac:graphicFrameMkLst>
        </pc:graphicFrameChg>
        <pc:graphicFrameChg chg="add mod">
          <ac:chgData name="Maria Ståhl (Örebro läns idrottsförbund)" userId="6fd24126-a555-4d39-b493-f3a8d766786f" providerId="ADAL" clId="{BDD189AF-52C4-48CF-8F63-8D7ADECBF31C}" dt="2019-02-22T10:18:14.668" v="3990" actId="14100"/>
          <ac:graphicFrameMkLst>
            <pc:docMk/>
            <pc:sldMk cId="589927088" sldId="375"/>
            <ac:graphicFrameMk id="6" creationId="{00000000-0008-0000-0C00-000002000000}"/>
          </ac:graphicFrameMkLst>
        </pc:graphicFrameChg>
      </pc:sldChg>
      <pc:sldChg chg="addSp delSp modSp mod">
        <pc:chgData name="Maria Ståhl (Örebro läns idrottsförbund)" userId="6fd24126-a555-4d39-b493-f3a8d766786f" providerId="ADAL" clId="{BDD189AF-52C4-48CF-8F63-8D7ADECBF31C}" dt="2019-02-28T12:14:56.961" v="4518" actId="208"/>
        <pc:sldMkLst>
          <pc:docMk/>
          <pc:sldMk cId="1447473187" sldId="376"/>
        </pc:sldMkLst>
        <pc:spChg chg="mod">
          <ac:chgData name="Maria Ståhl (Örebro läns idrottsförbund)" userId="6fd24126-a555-4d39-b493-f3a8d766786f" providerId="ADAL" clId="{BDD189AF-52C4-48CF-8F63-8D7ADECBF31C}" dt="2019-01-30T09:58:01.816" v="243" actId="20577"/>
          <ac:spMkLst>
            <pc:docMk/>
            <pc:sldMk cId="1447473187" sldId="376"/>
            <ac:spMk id="2" creationId="{00000000-0000-0000-0000-000000000000}"/>
          </ac:spMkLst>
        </pc:spChg>
        <pc:spChg chg="mod">
          <ac:chgData name="Maria Ståhl (Örebro läns idrottsförbund)" userId="6fd24126-a555-4d39-b493-f3a8d766786f" providerId="ADAL" clId="{BDD189AF-52C4-48CF-8F63-8D7ADECBF31C}" dt="2019-01-30T09:58:04.812" v="244" actId="20577"/>
          <ac:spMkLst>
            <pc:docMk/>
            <pc:sldMk cId="1447473187" sldId="376"/>
            <ac:spMk id="4" creationId="{00000000-0000-0000-0000-000000000000}"/>
          </ac:spMkLst>
        </pc:spChg>
        <pc:graphicFrameChg chg="add mod">
          <ac:chgData name="Maria Ståhl (Örebro läns idrottsförbund)" userId="6fd24126-a555-4d39-b493-f3a8d766786f" providerId="ADAL" clId="{BDD189AF-52C4-48CF-8F63-8D7ADECBF31C}" dt="2019-02-28T12:14:56.961" v="4518" actId="208"/>
          <ac:graphicFrameMkLst>
            <pc:docMk/>
            <pc:sldMk cId="1447473187" sldId="376"/>
            <ac:graphicFrameMk id="5" creationId="{B11EAC46-8417-4085-8B04-94C1F7B9BD66}"/>
          </ac:graphicFrameMkLst>
        </pc:graphicFrameChg>
        <pc:graphicFrameChg chg="del">
          <ac:chgData name="Maria Ståhl (Örebro läns idrottsförbund)" userId="6fd24126-a555-4d39-b493-f3a8d766786f" providerId="ADAL" clId="{BDD189AF-52C4-48CF-8F63-8D7ADECBF31C}" dt="2019-01-30T09:58:07.050" v="245" actId="478"/>
          <ac:graphicFrameMkLst>
            <pc:docMk/>
            <pc:sldMk cId="1447473187" sldId="376"/>
            <ac:graphicFrameMk id="6" creationId="{00000000-0000-0000-0000-000000000000}"/>
          </ac:graphicFrameMkLst>
        </pc:graphicFrameChg>
      </pc:sldChg>
      <pc:sldChg chg="modSp">
        <pc:chgData name="Maria Ståhl (Örebro läns idrottsförbund)" userId="6fd24126-a555-4d39-b493-f3a8d766786f" providerId="ADAL" clId="{BDD189AF-52C4-48CF-8F63-8D7ADECBF31C}" dt="2019-03-11T14:56:14.491" v="4520" actId="20577"/>
        <pc:sldMkLst>
          <pc:docMk/>
          <pc:sldMk cId="952123507" sldId="377"/>
        </pc:sldMkLst>
        <pc:spChg chg="mod">
          <ac:chgData name="Maria Ståhl (Örebro läns idrottsförbund)" userId="6fd24126-a555-4d39-b493-f3a8d766786f" providerId="ADAL" clId="{BDD189AF-52C4-48CF-8F63-8D7ADECBF31C}" dt="2019-03-11T14:56:14.491" v="4520" actId="20577"/>
          <ac:spMkLst>
            <pc:docMk/>
            <pc:sldMk cId="952123507" sldId="377"/>
            <ac:spMk id="3" creationId="{00000000-0000-0000-0000-000000000000}"/>
          </ac:spMkLst>
        </pc:spChg>
      </pc:sldChg>
      <pc:sldChg chg="modSp">
        <pc:chgData name="Maria Ståhl (Örebro läns idrottsförbund)" userId="6fd24126-a555-4d39-b493-f3a8d766786f" providerId="ADAL" clId="{BDD189AF-52C4-48CF-8F63-8D7ADECBF31C}" dt="2019-02-28T12:13:42.175" v="4517" actId="20577"/>
        <pc:sldMkLst>
          <pc:docMk/>
          <pc:sldMk cId="58095820" sldId="379"/>
        </pc:sldMkLst>
        <pc:spChg chg="mod">
          <ac:chgData name="Maria Ståhl (Örebro läns idrottsförbund)" userId="6fd24126-a555-4d39-b493-f3a8d766786f" providerId="ADAL" clId="{BDD189AF-52C4-48CF-8F63-8D7ADECBF31C}" dt="2019-02-28T12:13:42.175" v="4517" actId="20577"/>
          <ac:spMkLst>
            <pc:docMk/>
            <pc:sldMk cId="58095820" sldId="379"/>
            <ac:spMk id="4" creationId="{00000000-0000-0000-0000-000000000000}"/>
          </ac:spMkLst>
        </pc:spChg>
      </pc:sldChg>
      <pc:sldChg chg="add modNotesTx">
        <pc:chgData name="Maria Ståhl (Örebro läns idrottsförbund)" userId="6fd24126-a555-4d39-b493-f3a8d766786f" providerId="ADAL" clId="{BDD189AF-52C4-48CF-8F63-8D7ADECBF31C}" dt="2019-02-28T12:13:33.402" v="4516" actId="20577"/>
        <pc:sldMkLst>
          <pc:docMk/>
          <pc:sldMk cId="3132864662" sldId="384"/>
        </pc:sldMkLst>
      </pc:sldChg>
      <pc:sldChg chg="addSp delSp modSp mod">
        <pc:chgData name="Maria Ståhl (Örebro läns idrottsförbund)" userId="6fd24126-a555-4d39-b493-f3a8d766786f" providerId="ADAL" clId="{BDD189AF-52C4-48CF-8F63-8D7ADECBF31C}" dt="2019-01-30T10:15:35.589" v="313" actId="14100"/>
        <pc:sldMkLst>
          <pc:docMk/>
          <pc:sldMk cId="2305137702" sldId="401"/>
        </pc:sldMkLst>
        <pc:spChg chg="mod">
          <ac:chgData name="Maria Ståhl (Örebro läns idrottsförbund)" userId="6fd24126-a555-4d39-b493-f3a8d766786f" providerId="ADAL" clId="{BDD189AF-52C4-48CF-8F63-8D7ADECBF31C}" dt="2019-01-30T09:58:56.119" v="256" actId="20577"/>
          <ac:spMkLst>
            <pc:docMk/>
            <pc:sldMk cId="2305137702" sldId="401"/>
            <ac:spMk id="2" creationId="{00000000-0000-0000-0000-000000000000}"/>
          </ac:spMkLst>
        </pc:spChg>
        <pc:spChg chg="mod">
          <ac:chgData name="Maria Ståhl (Örebro läns idrottsförbund)" userId="6fd24126-a555-4d39-b493-f3a8d766786f" providerId="ADAL" clId="{BDD189AF-52C4-48CF-8F63-8D7ADECBF31C}" dt="2019-01-30T09:59:04.432" v="258" actId="20577"/>
          <ac:spMkLst>
            <pc:docMk/>
            <pc:sldMk cId="2305137702" sldId="401"/>
            <ac:spMk id="5" creationId="{00000000-0000-0000-0000-000000000000}"/>
          </ac:spMkLst>
        </pc:spChg>
        <pc:graphicFrameChg chg="del">
          <ac:chgData name="Maria Ståhl (Örebro läns idrottsförbund)" userId="6fd24126-a555-4d39-b493-f3a8d766786f" providerId="ADAL" clId="{BDD189AF-52C4-48CF-8F63-8D7ADECBF31C}" dt="2019-01-30T09:59:01.088" v="257" actId="478"/>
          <ac:graphicFrameMkLst>
            <pc:docMk/>
            <pc:sldMk cId="2305137702" sldId="401"/>
            <ac:graphicFrameMk id="6" creationId="{00000000-0000-0000-0000-000000000000}"/>
          </ac:graphicFrameMkLst>
        </pc:graphicFrameChg>
        <pc:graphicFrameChg chg="add mod">
          <ac:chgData name="Maria Ståhl (Örebro läns idrottsförbund)" userId="6fd24126-a555-4d39-b493-f3a8d766786f" providerId="ADAL" clId="{BDD189AF-52C4-48CF-8F63-8D7ADECBF31C}" dt="2019-01-30T09:59:20.336" v="262" actId="14100"/>
          <ac:graphicFrameMkLst>
            <pc:docMk/>
            <pc:sldMk cId="2305137702" sldId="401"/>
            <ac:graphicFrameMk id="7" creationId="{00000000-0008-0000-0A00-000003000000}"/>
          </ac:graphicFrameMkLst>
        </pc:graphicFrameChg>
        <pc:graphicFrameChg chg="add">
          <ac:chgData name="Maria Ståhl (Örebro läns idrottsförbund)" userId="6fd24126-a555-4d39-b493-f3a8d766786f" providerId="ADAL" clId="{BDD189AF-52C4-48CF-8F63-8D7ADECBF31C}" dt="2019-01-30T09:59:23.105" v="264"/>
          <ac:graphicFrameMkLst>
            <pc:docMk/>
            <pc:sldMk cId="2305137702" sldId="401"/>
            <ac:graphicFrameMk id="8" creationId="{00000000-0008-0000-0A00-000003000000}"/>
          </ac:graphicFrameMkLst>
        </pc:graphicFrameChg>
        <pc:graphicFrameChg chg="add mod">
          <ac:chgData name="Maria Ståhl (Örebro läns idrottsförbund)" userId="6fd24126-a555-4d39-b493-f3a8d766786f" providerId="ADAL" clId="{BDD189AF-52C4-48CF-8F63-8D7ADECBF31C}" dt="2019-01-30T10:00:12.974" v="297" actId="14100"/>
          <ac:graphicFrameMkLst>
            <pc:docMk/>
            <pc:sldMk cId="2305137702" sldId="401"/>
            <ac:graphicFrameMk id="9" creationId="{00000000-0008-0000-0A00-000003000000}"/>
          </ac:graphicFrameMkLst>
        </pc:graphicFrameChg>
        <pc:graphicFrameChg chg="add del">
          <ac:chgData name="Maria Ståhl (Örebro läns idrottsförbund)" userId="6fd24126-a555-4d39-b493-f3a8d766786f" providerId="ADAL" clId="{BDD189AF-52C4-48CF-8F63-8D7ADECBF31C}" dt="2019-01-30T10:14:53.600" v="300"/>
          <ac:graphicFrameMkLst>
            <pc:docMk/>
            <pc:sldMk cId="2305137702" sldId="401"/>
            <ac:graphicFrameMk id="10" creationId="{00000000-0008-0000-0A00-000003000000}"/>
          </ac:graphicFrameMkLst>
        </pc:graphicFrameChg>
        <pc:graphicFrameChg chg="add del">
          <ac:chgData name="Maria Ståhl (Örebro läns idrottsförbund)" userId="6fd24126-a555-4d39-b493-f3a8d766786f" providerId="ADAL" clId="{BDD189AF-52C4-48CF-8F63-8D7ADECBF31C}" dt="2019-01-30T10:15:06.082" v="305" actId="478"/>
          <ac:graphicFrameMkLst>
            <pc:docMk/>
            <pc:sldMk cId="2305137702" sldId="401"/>
            <ac:graphicFrameMk id="11" creationId="{92BFE8ED-0696-4458-91B7-8ACA81F5A4DF}"/>
          </ac:graphicFrameMkLst>
        </pc:graphicFrameChg>
        <pc:graphicFrameChg chg="add">
          <ac:chgData name="Maria Ståhl (Örebro läns idrottsförbund)" userId="6fd24126-a555-4d39-b493-f3a8d766786f" providerId="ADAL" clId="{BDD189AF-52C4-48CF-8F63-8D7ADECBF31C}" dt="2019-01-30T10:15:11.645" v="307"/>
          <ac:graphicFrameMkLst>
            <pc:docMk/>
            <pc:sldMk cId="2305137702" sldId="401"/>
            <ac:graphicFrameMk id="12" creationId="{00000000-0008-0000-0A00-000003000000}"/>
          </ac:graphicFrameMkLst>
        </pc:graphicFrameChg>
        <pc:graphicFrameChg chg="add">
          <ac:chgData name="Maria Ståhl (Örebro läns idrottsförbund)" userId="6fd24126-a555-4d39-b493-f3a8d766786f" providerId="ADAL" clId="{BDD189AF-52C4-48CF-8F63-8D7ADECBF31C}" dt="2019-01-30T10:15:15.391" v="309"/>
          <ac:graphicFrameMkLst>
            <pc:docMk/>
            <pc:sldMk cId="2305137702" sldId="401"/>
            <ac:graphicFrameMk id="13" creationId="{00000000-0008-0000-0A00-000003000000}"/>
          </ac:graphicFrameMkLst>
        </pc:graphicFrameChg>
        <pc:graphicFrameChg chg="add mod">
          <ac:chgData name="Maria Ståhl (Örebro läns idrottsförbund)" userId="6fd24126-a555-4d39-b493-f3a8d766786f" providerId="ADAL" clId="{BDD189AF-52C4-48CF-8F63-8D7ADECBF31C}" dt="2019-01-30T10:15:35.589" v="313" actId="14100"/>
          <ac:graphicFrameMkLst>
            <pc:docMk/>
            <pc:sldMk cId="2305137702" sldId="401"/>
            <ac:graphicFrameMk id="14" creationId="{00000000-0008-0000-0A00-000003000000}"/>
          </ac:graphicFrameMkLst>
        </pc:graphicFrameChg>
      </pc:sldChg>
      <pc:sldChg chg="addSp delSp modSp mod modNotesTx">
        <pc:chgData name="Maria Ståhl (Örebro läns idrottsförbund)" userId="6fd24126-a555-4d39-b493-f3a8d766786f" providerId="ADAL" clId="{BDD189AF-52C4-48CF-8F63-8D7ADECBF31C}" dt="2019-02-20T12:51:55.554" v="2458" actId="14100"/>
        <pc:sldMkLst>
          <pc:docMk/>
          <pc:sldMk cId="4031847501" sldId="402"/>
        </pc:sldMkLst>
        <pc:spChg chg="mod">
          <ac:chgData name="Maria Ståhl (Örebro läns idrottsförbund)" userId="6fd24126-a555-4d39-b493-f3a8d766786f" providerId="ADAL" clId="{BDD189AF-52C4-48CF-8F63-8D7ADECBF31C}" dt="2019-02-13T14:37:00.231" v="329" actId="20577"/>
          <ac:spMkLst>
            <pc:docMk/>
            <pc:sldMk cId="4031847501" sldId="402"/>
            <ac:spMk id="2" creationId="{00000000-0000-0000-0000-000000000000}"/>
          </ac:spMkLst>
        </pc:spChg>
        <pc:spChg chg="del">
          <ac:chgData name="Maria Ståhl (Örebro läns idrottsförbund)" userId="6fd24126-a555-4d39-b493-f3a8d766786f" providerId="ADAL" clId="{BDD189AF-52C4-48CF-8F63-8D7ADECBF31C}" dt="2019-02-13T14:37:18.827" v="341" actId="478"/>
          <ac:spMkLst>
            <pc:docMk/>
            <pc:sldMk cId="4031847501" sldId="402"/>
            <ac:spMk id="6" creationId="{00000000-0000-0000-0000-000000000000}"/>
          </ac:spMkLst>
        </pc:spChg>
        <pc:spChg chg="del mod">
          <ac:chgData name="Maria Ståhl (Örebro läns idrottsförbund)" userId="6fd24126-a555-4d39-b493-f3a8d766786f" providerId="ADAL" clId="{BDD189AF-52C4-48CF-8F63-8D7ADECBF31C}" dt="2019-02-13T14:37:22.590" v="344" actId="478"/>
          <ac:spMkLst>
            <pc:docMk/>
            <pc:sldMk cId="4031847501" sldId="402"/>
            <ac:spMk id="7" creationId="{00000000-0000-0000-0000-000000000000}"/>
          </ac:spMkLst>
        </pc:spChg>
        <pc:spChg chg="mod">
          <ac:chgData name="Maria Ståhl (Örebro läns idrottsförbund)" userId="6fd24126-a555-4d39-b493-f3a8d766786f" providerId="ADAL" clId="{BDD189AF-52C4-48CF-8F63-8D7ADECBF31C}" dt="2019-02-13T14:51:47.293" v="361" actId="20577"/>
          <ac:spMkLst>
            <pc:docMk/>
            <pc:sldMk cId="4031847501" sldId="402"/>
            <ac:spMk id="10" creationId="{00000000-0000-0000-0000-000000000000}"/>
          </ac:spMkLst>
        </pc:spChg>
        <pc:graphicFrameChg chg="add del mod">
          <ac:chgData name="Maria Ståhl (Örebro läns idrottsförbund)" userId="6fd24126-a555-4d39-b493-f3a8d766786f" providerId="ADAL" clId="{BDD189AF-52C4-48CF-8F63-8D7ADECBF31C}" dt="2019-02-20T12:51:42.706" v="2454" actId="478"/>
          <ac:graphicFrameMkLst>
            <pc:docMk/>
            <pc:sldMk cId="4031847501" sldId="402"/>
            <ac:graphicFrameMk id="5" creationId="{396B38FF-2008-4999-B4B1-FEF5FB26C3DE}"/>
          </ac:graphicFrameMkLst>
        </pc:graphicFrameChg>
        <pc:graphicFrameChg chg="add mod">
          <ac:chgData name="Maria Ståhl (Örebro läns idrottsförbund)" userId="6fd24126-a555-4d39-b493-f3a8d766786f" providerId="ADAL" clId="{BDD189AF-52C4-48CF-8F63-8D7ADECBF31C}" dt="2019-02-20T12:51:55.554" v="2458" actId="14100"/>
          <ac:graphicFrameMkLst>
            <pc:docMk/>
            <pc:sldMk cId="4031847501" sldId="402"/>
            <ac:graphicFrameMk id="6" creationId="{AA6B0C5A-A0FB-4F29-A1DA-E8BAC4735ECF}"/>
          </ac:graphicFrameMkLst>
        </pc:graphicFrameChg>
        <pc:graphicFrameChg chg="add">
          <ac:chgData name="Maria Ståhl (Örebro läns idrottsförbund)" userId="6fd24126-a555-4d39-b493-f3a8d766786f" providerId="ADAL" clId="{BDD189AF-52C4-48CF-8F63-8D7ADECBF31C}" dt="2019-02-13T14:37:35.773" v="347"/>
          <ac:graphicFrameMkLst>
            <pc:docMk/>
            <pc:sldMk cId="4031847501" sldId="402"/>
            <ac:graphicFrameMk id="8" creationId="{43DFA045-8430-4155-8D40-E12BFF96D8A3}"/>
          </ac:graphicFrameMkLst>
        </pc:graphicFrameChg>
        <pc:graphicFrameChg chg="del">
          <ac:chgData name="Maria Ståhl (Örebro läns idrottsförbund)" userId="6fd24126-a555-4d39-b493-f3a8d766786f" providerId="ADAL" clId="{BDD189AF-52C4-48CF-8F63-8D7ADECBF31C}" dt="2019-02-13T14:37:17.039" v="340" actId="478"/>
          <ac:graphicFrameMkLst>
            <pc:docMk/>
            <pc:sldMk cId="4031847501" sldId="402"/>
            <ac:graphicFrameMk id="9" creationId="{00000000-0000-0000-0000-000000000000}"/>
          </ac:graphicFrameMkLst>
        </pc:graphicFrameChg>
        <pc:graphicFrameChg chg="del">
          <ac:chgData name="Maria Ståhl (Örebro läns idrottsförbund)" userId="6fd24126-a555-4d39-b493-f3a8d766786f" providerId="ADAL" clId="{BDD189AF-52C4-48CF-8F63-8D7ADECBF31C}" dt="2019-02-13T14:37:24.333" v="345" actId="478"/>
          <ac:graphicFrameMkLst>
            <pc:docMk/>
            <pc:sldMk cId="4031847501" sldId="402"/>
            <ac:graphicFrameMk id="11" creationId="{00000000-0000-0000-0000-000000000000}"/>
          </ac:graphicFrameMkLst>
        </pc:graphicFrameChg>
        <pc:graphicFrameChg chg="add del mod">
          <ac:chgData name="Maria Ståhl (Örebro läns idrottsförbund)" userId="6fd24126-a555-4d39-b493-f3a8d766786f" providerId="ADAL" clId="{BDD189AF-52C4-48CF-8F63-8D7ADECBF31C}" dt="2019-02-13T14:50:03.178" v="354" actId="478"/>
          <ac:graphicFrameMkLst>
            <pc:docMk/>
            <pc:sldMk cId="4031847501" sldId="402"/>
            <ac:graphicFrameMk id="12" creationId="{43DFA045-8430-4155-8D40-E12BFF96D8A3}"/>
          </ac:graphicFrameMkLst>
        </pc:graphicFrameChg>
        <pc:graphicFrameChg chg="add del mod">
          <ac:chgData name="Maria Ståhl (Örebro läns idrottsförbund)" userId="6fd24126-a555-4d39-b493-f3a8d766786f" providerId="ADAL" clId="{BDD189AF-52C4-48CF-8F63-8D7ADECBF31C}" dt="2019-02-15T09:48:28.305" v="365" actId="478"/>
          <ac:graphicFrameMkLst>
            <pc:docMk/>
            <pc:sldMk cId="4031847501" sldId="402"/>
            <ac:graphicFrameMk id="13" creationId="{396B38FF-2008-4999-B4B1-FEF5FB26C3DE}"/>
          </ac:graphicFrameMkLst>
        </pc:graphicFrameChg>
      </pc:sldChg>
      <pc:sldChg chg="addSp delSp modSp add mod modNotesTx">
        <pc:chgData name="Maria Ståhl (Örebro läns idrottsförbund)" userId="6fd24126-a555-4d39-b493-f3a8d766786f" providerId="ADAL" clId="{BDD189AF-52C4-48CF-8F63-8D7ADECBF31C}" dt="2019-02-19T12:21:27.416" v="1033" actId="113"/>
        <pc:sldMkLst>
          <pc:docMk/>
          <pc:sldMk cId="27537509" sldId="411"/>
        </pc:sldMkLst>
        <pc:spChg chg="del mod">
          <ac:chgData name="Maria Ståhl (Örebro läns idrottsförbund)" userId="6fd24126-a555-4d39-b493-f3a8d766786f" providerId="ADAL" clId="{BDD189AF-52C4-48CF-8F63-8D7ADECBF31C}" dt="2019-02-19T12:09:26.195" v="611" actId="478"/>
          <ac:spMkLst>
            <pc:docMk/>
            <pc:sldMk cId="27537509" sldId="411"/>
            <ac:spMk id="3" creationId="{B319FBEB-9CEC-42FD-B255-1A1B2FEA3EA6}"/>
          </ac:spMkLst>
        </pc:spChg>
        <pc:spChg chg="add del mod">
          <ac:chgData name="Maria Ståhl (Örebro läns idrottsförbund)" userId="6fd24126-a555-4d39-b493-f3a8d766786f" providerId="ADAL" clId="{BDD189AF-52C4-48CF-8F63-8D7ADECBF31C}" dt="2019-02-19T12:09:34.058" v="614" actId="478"/>
          <ac:spMkLst>
            <pc:docMk/>
            <pc:sldMk cId="27537509" sldId="411"/>
            <ac:spMk id="6" creationId="{08B9E2F1-CB6D-429E-9797-4778FFDD39C3}"/>
          </ac:spMkLst>
        </pc:spChg>
        <pc:spChg chg="add mod">
          <ac:chgData name="Maria Ståhl (Örebro läns idrottsförbund)" userId="6fd24126-a555-4d39-b493-f3a8d766786f" providerId="ADAL" clId="{BDD189AF-52C4-48CF-8F63-8D7ADECBF31C}" dt="2019-02-19T12:11:51.231" v="668" actId="20577"/>
          <ac:spMkLst>
            <pc:docMk/>
            <pc:sldMk cId="27537509" sldId="411"/>
            <ac:spMk id="7" creationId="{0835C576-43E4-458A-AD9E-7384A5A43AC7}"/>
          </ac:spMkLst>
        </pc:spChg>
        <pc:graphicFrameChg chg="add mod">
          <ac:chgData name="Maria Ståhl (Örebro läns idrottsförbund)" userId="6fd24126-a555-4d39-b493-f3a8d766786f" providerId="ADAL" clId="{BDD189AF-52C4-48CF-8F63-8D7ADECBF31C}" dt="2019-02-19T12:09:44.301" v="618" actId="14100"/>
          <ac:graphicFrameMkLst>
            <pc:docMk/>
            <pc:sldMk cId="27537509" sldId="411"/>
            <ac:graphicFrameMk id="4" creationId="{D0D963FD-699B-4755-920E-6153564ACE6D}"/>
          </ac:graphicFrameMkLst>
        </pc:graphicFrameChg>
      </pc:sldChg>
      <pc:sldChg chg="add">
        <pc:chgData name="Maria Ståhl (Örebro läns idrottsförbund)" userId="6fd24126-a555-4d39-b493-f3a8d766786f" providerId="ADAL" clId="{BDD189AF-52C4-48CF-8F63-8D7ADECBF31C}" dt="2019-02-19T09:06:06.663" v="370"/>
        <pc:sldMkLst>
          <pc:docMk/>
          <pc:sldMk cId="2272223244" sldId="412"/>
        </pc:sldMkLst>
      </pc:sldChg>
      <pc:sldChg chg="add">
        <pc:chgData name="Maria Ståhl (Örebro läns idrottsförbund)" userId="6fd24126-a555-4d39-b493-f3a8d766786f" providerId="ADAL" clId="{BDD189AF-52C4-48CF-8F63-8D7ADECBF31C}" dt="2019-02-19T09:24:12.514" v="475"/>
        <pc:sldMkLst>
          <pc:docMk/>
          <pc:sldMk cId="3220879624" sldId="413"/>
        </pc:sldMkLst>
      </pc:sldChg>
      <pc:sldChg chg="addSp modNotesTx">
        <pc:chgData name="Maria Ståhl (Örebro läns idrottsförbund)" userId="6fd24126-a555-4d39-b493-f3a8d766786f" providerId="ADAL" clId="{BDD189AF-52C4-48CF-8F63-8D7ADECBF31C}" dt="2019-02-27T12:16:45.216" v="4514" actId="20577"/>
        <pc:sldMkLst>
          <pc:docMk/>
          <pc:sldMk cId="3914392273" sldId="422"/>
        </pc:sldMkLst>
        <pc:spChg chg="add">
          <ac:chgData name="Maria Ståhl (Örebro läns idrottsförbund)" userId="6fd24126-a555-4d39-b493-f3a8d766786f" providerId="ADAL" clId="{BDD189AF-52C4-48CF-8F63-8D7ADECBF31C}" dt="2019-02-26T14:52:56.336" v="4497"/>
          <ac:spMkLst>
            <pc:docMk/>
            <pc:sldMk cId="3914392273" sldId="422"/>
            <ac:spMk id="7" creationId="{9E53B70B-93CD-4AE2-BF05-BA2C5F90C2A8}"/>
          </ac:spMkLst>
        </pc:spChg>
      </pc:sldChg>
      <pc:sldChg chg="addSp delSp modSp add mod modNotesTx">
        <pc:chgData name="Maria Ståhl (Örebro läns idrottsförbund)" userId="6fd24126-a555-4d39-b493-f3a8d766786f" providerId="ADAL" clId="{BDD189AF-52C4-48CF-8F63-8D7ADECBF31C}" dt="2019-02-20T13:14:11.134" v="2490" actId="20577"/>
        <pc:sldMkLst>
          <pc:docMk/>
          <pc:sldMk cId="256090333" sldId="426"/>
        </pc:sldMkLst>
        <pc:spChg chg="add del">
          <ac:chgData name="Maria Ståhl (Örebro läns idrottsförbund)" userId="6fd24126-a555-4d39-b493-f3a8d766786f" providerId="ADAL" clId="{BDD189AF-52C4-48CF-8F63-8D7ADECBF31C}" dt="2019-02-20T13:10:59.571" v="2471" actId="478"/>
          <ac:spMkLst>
            <pc:docMk/>
            <pc:sldMk cId="256090333" sldId="426"/>
            <ac:spMk id="2" creationId="{8F8111DD-587F-45B4-810E-FE62118E2AA3}"/>
          </ac:spMkLst>
        </pc:spChg>
        <pc:spChg chg="add del mod">
          <ac:chgData name="Maria Ståhl (Örebro läns idrottsförbund)" userId="6fd24126-a555-4d39-b493-f3a8d766786f" providerId="ADAL" clId="{BDD189AF-52C4-48CF-8F63-8D7ADECBF31C}" dt="2019-02-20T13:11:01.751" v="2472" actId="478"/>
          <ac:spMkLst>
            <pc:docMk/>
            <pc:sldMk cId="256090333" sldId="426"/>
            <ac:spMk id="3" creationId="{B4910C90-5F6F-4B79-A79E-6E9C93DB1EE5}"/>
          </ac:spMkLst>
        </pc:spChg>
        <pc:spChg chg="add del mod">
          <ac:chgData name="Maria Ståhl (Örebro läns idrottsförbund)" userId="6fd24126-a555-4d39-b493-f3a8d766786f" providerId="ADAL" clId="{BDD189AF-52C4-48CF-8F63-8D7ADECBF31C}" dt="2019-02-19T09:13:27.267" v="374"/>
          <ac:spMkLst>
            <pc:docMk/>
            <pc:sldMk cId="256090333" sldId="426"/>
            <ac:spMk id="3" creationId="{DAC32A6A-697D-414B-805F-03A4C1B33986}"/>
          </ac:spMkLst>
        </pc:spChg>
        <pc:spChg chg="add del mod">
          <ac:chgData name="Maria Ståhl (Örebro läns idrottsförbund)" userId="6fd24126-a555-4d39-b493-f3a8d766786f" providerId="ADAL" clId="{BDD189AF-52C4-48CF-8F63-8D7ADECBF31C}" dt="2019-02-20T13:10:59.571" v="2471" actId="478"/>
          <ac:spMkLst>
            <pc:docMk/>
            <pc:sldMk cId="256090333" sldId="426"/>
            <ac:spMk id="9" creationId="{3155A26A-6484-4C6A-8A2A-AAA4C4F0129A}"/>
          </ac:spMkLst>
        </pc:spChg>
        <pc:graphicFrameChg chg="del">
          <ac:chgData name="Maria Ståhl (Örebro läns idrottsförbund)" userId="6fd24126-a555-4d39-b493-f3a8d766786f" providerId="ADAL" clId="{BDD189AF-52C4-48CF-8F63-8D7ADECBF31C}" dt="2019-02-19T09:12:37.463" v="372" actId="478"/>
          <ac:graphicFrameMkLst>
            <pc:docMk/>
            <pc:sldMk cId="256090333" sldId="426"/>
            <ac:graphicFrameMk id="4" creationId="{097FC2AD-618C-4741-8B04-A5F32B49D561}"/>
          </ac:graphicFrameMkLst>
        </pc:graphicFrameChg>
        <pc:graphicFrameChg chg="mod modGraphic">
          <ac:chgData name="Maria Ståhl (Örebro läns idrottsförbund)" userId="6fd24126-a555-4d39-b493-f3a8d766786f" providerId="ADAL" clId="{BDD189AF-52C4-48CF-8F63-8D7ADECBF31C}" dt="2019-02-19T13:07:02.186" v="1609" actId="20577"/>
          <ac:graphicFrameMkLst>
            <pc:docMk/>
            <pc:sldMk cId="256090333" sldId="426"/>
            <ac:graphicFrameMk id="5" creationId="{3B5F74A7-1324-43D6-908A-C3A8B622A85B}"/>
          </ac:graphicFrameMkLst>
        </pc:graphicFrameChg>
        <pc:graphicFrameChg chg="add del mod">
          <ac:chgData name="Maria Ståhl (Örebro läns idrottsförbund)" userId="6fd24126-a555-4d39-b493-f3a8d766786f" providerId="ADAL" clId="{BDD189AF-52C4-48CF-8F63-8D7ADECBF31C}" dt="2019-02-20T13:10:48.964" v="2467" actId="478"/>
          <ac:graphicFrameMkLst>
            <pc:docMk/>
            <pc:sldMk cId="256090333" sldId="426"/>
            <ac:graphicFrameMk id="7" creationId="{AD30AE29-B841-491E-8C8A-D7334A0915F4}"/>
          </ac:graphicFrameMkLst>
        </pc:graphicFrameChg>
        <pc:graphicFrameChg chg="add mod">
          <ac:chgData name="Maria Ståhl (Örebro läns idrottsförbund)" userId="6fd24126-a555-4d39-b493-f3a8d766786f" providerId="ADAL" clId="{BDD189AF-52C4-48CF-8F63-8D7ADECBF31C}" dt="2019-02-20T13:11:04.151" v="2473" actId="1076"/>
          <ac:graphicFrameMkLst>
            <pc:docMk/>
            <pc:sldMk cId="256090333" sldId="426"/>
            <ac:graphicFrameMk id="8" creationId="{097FC2AD-618C-4741-8B04-A5F32B49D561}"/>
          </ac:graphicFrameMkLst>
        </pc:graphicFrameChg>
      </pc:sldChg>
      <pc:sldChg chg="modSp add modNotesTx">
        <pc:chgData name="Maria Ståhl (Örebro läns idrottsförbund)" userId="6fd24126-a555-4d39-b493-f3a8d766786f" providerId="ADAL" clId="{BDD189AF-52C4-48CF-8F63-8D7ADECBF31C}" dt="2019-02-20T13:14:46.728" v="2504" actId="20577"/>
        <pc:sldMkLst>
          <pc:docMk/>
          <pc:sldMk cId="1330286646" sldId="428"/>
        </pc:sldMkLst>
        <pc:graphicFrameChg chg="mod modGraphic">
          <ac:chgData name="Maria Ståhl (Örebro läns idrottsförbund)" userId="6fd24126-a555-4d39-b493-f3a8d766786f" providerId="ADAL" clId="{BDD189AF-52C4-48CF-8F63-8D7ADECBF31C}" dt="2019-02-19T09:19:32.671" v="464" actId="20577"/>
          <ac:graphicFrameMkLst>
            <pc:docMk/>
            <pc:sldMk cId="1330286646" sldId="428"/>
            <ac:graphicFrameMk id="6" creationId="{18C26EE0-BFFC-48FB-9C7B-60959E7BF57A}"/>
          </ac:graphicFrameMkLst>
        </pc:graphicFrameChg>
        <pc:graphicFrameChg chg="mod">
          <ac:chgData name="Maria Ståhl (Örebro läns idrottsförbund)" userId="6fd24126-a555-4d39-b493-f3a8d766786f" providerId="ADAL" clId="{BDD189AF-52C4-48CF-8F63-8D7ADECBF31C}" dt="2019-02-19T09:18:48.509" v="445" actId="1076"/>
          <ac:graphicFrameMkLst>
            <pc:docMk/>
            <pc:sldMk cId="1330286646" sldId="428"/>
            <ac:graphicFrameMk id="7" creationId="{9C3F022D-C4F7-45D3-BD89-3FEA9F650B55}"/>
          </ac:graphicFrameMkLst>
        </pc:graphicFrameChg>
      </pc:sldChg>
      <pc:sldChg chg="addSp delSp modSp add mod modNotesTx">
        <pc:chgData name="Maria Ståhl (Örebro läns idrottsförbund)" userId="6fd24126-a555-4d39-b493-f3a8d766786f" providerId="ADAL" clId="{BDD189AF-52C4-48CF-8F63-8D7ADECBF31C}" dt="2019-02-19T14:43:27.157" v="2453" actId="113"/>
        <pc:sldMkLst>
          <pc:docMk/>
          <pc:sldMk cId="3553125636" sldId="429"/>
        </pc:sldMkLst>
        <pc:graphicFrameChg chg="del">
          <ac:chgData name="Maria Ståhl (Örebro läns idrottsförbund)" userId="6fd24126-a555-4d39-b493-f3a8d766786f" providerId="ADAL" clId="{BDD189AF-52C4-48CF-8F63-8D7ADECBF31C}" dt="2019-02-19T09:20:20.821" v="467" actId="478"/>
          <ac:graphicFrameMkLst>
            <pc:docMk/>
            <pc:sldMk cId="3553125636" sldId="429"/>
            <ac:graphicFrameMk id="6" creationId="{C3277784-C1C6-475C-8079-67E020016638}"/>
          </ac:graphicFrameMkLst>
        </pc:graphicFrameChg>
        <pc:graphicFrameChg chg="mod">
          <ac:chgData name="Maria Ståhl (Örebro läns idrottsförbund)" userId="6fd24126-a555-4d39-b493-f3a8d766786f" providerId="ADAL" clId="{BDD189AF-52C4-48CF-8F63-8D7ADECBF31C}" dt="2019-02-19T09:22:19.569" v="471" actId="1076"/>
          <ac:graphicFrameMkLst>
            <pc:docMk/>
            <pc:sldMk cId="3553125636" sldId="429"/>
            <ac:graphicFrameMk id="7" creationId="{4CBD1DCB-D0E6-4465-ADF3-6A7F54215156}"/>
          </ac:graphicFrameMkLst>
        </pc:graphicFrameChg>
        <pc:graphicFrameChg chg="add mod">
          <ac:chgData name="Maria Ståhl (Örebro läns idrottsförbund)" userId="6fd24126-a555-4d39-b493-f3a8d766786f" providerId="ADAL" clId="{BDD189AF-52C4-48CF-8F63-8D7ADECBF31C}" dt="2019-02-19T09:22:10.320" v="470" actId="1076"/>
          <ac:graphicFrameMkLst>
            <pc:docMk/>
            <pc:sldMk cId="3553125636" sldId="429"/>
            <ac:graphicFrameMk id="9" creationId="{80D9A699-390F-4A6A-9999-17D8E39702BE}"/>
          </ac:graphicFrameMkLst>
        </pc:graphicFrameChg>
      </pc:sldChg>
      <pc:sldChg chg="addSp delSp modSp add mod modNotesTx">
        <pc:chgData name="Maria Ståhl (Örebro läns idrottsförbund)" userId="6fd24126-a555-4d39-b493-f3a8d766786f" providerId="ADAL" clId="{BDD189AF-52C4-48CF-8F63-8D7ADECBF31C}" dt="2019-02-20T14:05:44.023" v="3260" actId="113"/>
        <pc:sldMkLst>
          <pc:docMk/>
          <pc:sldMk cId="1263639311" sldId="431"/>
        </pc:sldMkLst>
        <pc:graphicFrameChg chg="add del mod">
          <ac:chgData name="Maria Ståhl (Örebro läns idrottsförbund)" userId="6fd24126-a555-4d39-b493-f3a8d766786f" providerId="ADAL" clId="{BDD189AF-52C4-48CF-8F63-8D7ADECBF31C}" dt="2019-02-20T13:10:27.909" v="2464" actId="1076"/>
          <ac:graphicFrameMkLst>
            <pc:docMk/>
            <pc:sldMk cId="1263639311" sldId="431"/>
            <ac:graphicFrameMk id="6" creationId="{40831108-5C74-49ED-A3F8-1F34B52E83C1}"/>
          </ac:graphicFrameMkLst>
        </pc:graphicFrameChg>
        <pc:graphicFrameChg chg="mod modGraphic">
          <ac:chgData name="Maria Ståhl (Örebro läns idrottsförbund)" userId="6fd24126-a555-4d39-b493-f3a8d766786f" providerId="ADAL" clId="{BDD189AF-52C4-48CF-8F63-8D7ADECBF31C}" dt="2019-02-19T09:27:11.226" v="514" actId="1076"/>
          <ac:graphicFrameMkLst>
            <pc:docMk/>
            <pc:sldMk cId="1263639311" sldId="431"/>
            <ac:graphicFrameMk id="7" creationId="{E3E3C907-501E-4FC5-9782-A06C218E1A97}"/>
          </ac:graphicFrameMkLst>
        </pc:graphicFrameChg>
        <pc:graphicFrameChg chg="add del mod">
          <ac:chgData name="Maria Ståhl (Örebro läns idrottsförbund)" userId="6fd24126-a555-4d39-b493-f3a8d766786f" providerId="ADAL" clId="{BDD189AF-52C4-48CF-8F63-8D7ADECBF31C}" dt="2019-02-20T13:10:21.380" v="2460" actId="478"/>
          <ac:graphicFrameMkLst>
            <pc:docMk/>
            <pc:sldMk cId="1263639311" sldId="431"/>
            <ac:graphicFrameMk id="9" creationId="{40831108-5C74-49ED-A3F8-1F34B52E83C1}"/>
          </ac:graphicFrameMkLst>
        </pc:graphicFrameChg>
      </pc:sldChg>
      <pc:sldChg chg="addSp delSp modSp add mod modNotesTx">
        <pc:chgData name="Maria Ståhl (Örebro läns idrottsförbund)" userId="6fd24126-a555-4d39-b493-f3a8d766786f" providerId="ADAL" clId="{BDD189AF-52C4-48CF-8F63-8D7ADECBF31C}" dt="2019-02-20T14:08:16.211" v="3685" actId="113"/>
        <pc:sldMkLst>
          <pc:docMk/>
          <pc:sldMk cId="4213039508" sldId="432"/>
        </pc:sldMkLst>
        <pc:spChg chg="add del mod">
          <ac:chgData name="Maria Ståhl (Örebro läns idrottsförbund)" userId="6fd24126-a555-4d39-b493-f3a8d766786f" providerId="ADAL" clId="{BDD189AF-52C4-48CF-8F63-8D7ADECBF31C}" dt="2019-02-19T09:28:10.430" v="517"/>
          <ac:spMkLst>
            <pc:docMk/>
            <pc:sldMk cId="4213039508" sldId="432"/>
            <ac:spMk id="3" creationId="{78411EE5-0551-41BD-A3FC-801854CD900F}"/>
          </ac:spMkLst>
        </pc:spChg>
        <pc:graphicFrameChg chg="del">
          <ac:chgData name="Maria Ståhl (Örebro läns idrottsförbund)" userId="6fd24126-a555-4d39-b493-f3a8d766786f" providerId="ADAL" clId="{BDD189AF-52C4-48CF-8F63-8D7ADECBF31C}" dt="2019-02-19T09:27:21.365" v="515" actId="478"/>
          <ac:graphicFrameMkLst>
            <pc:docMk/>
            <pc:sldMk cId="4213039508" sldId="432"/>
            <ac:graphicFrameMk id="6" creationId="{85E60319-0C18-467C-8309-B293421BA249}"/>
          </ac:graphicFrameMkLst>
        </pc:graphicFrameChg>
        <pc:graphicFrameChg chg="mod">
          <ac:chgData name="Maria Ståhl (Örebro läns idrottsförbund)" userId="6fd24126-a555-4d39-b493-f3a8d766786f" providerId="ADAL" clId="{BDD189AF-52C4-48CF-8F63-8D7ADECBF31C}" dt="2019-02-19T09:28:25.600" v="520" actId="1076"/>
          <ac:graphicFrameMkLst>
            <pc:docMk/>
            <pc:sldMk cId="4213039508" sldId="432"/>
            <ac:graphicFrameMk id="7" creationId="{55EFEFB5-D7FA-4F1E-836E-C8A764602A96}"/>
          </ac:graphicFrameMkLst>
        </pc:graphicFrameChg>
        <pc:graphicFrameChg chg="add mod">
          <ac:chgData name="Maria Ståhl (Örebro läns idrottsförbund)" userId="6fd24126-a555-4d39-b493-f3a8d766786f" providerId="ADAL" clId="{BDD189AF-52C4-48CF-8F63-8D7ADECBF31C}" dt="2019-02-19T09:28:20.205" v="519" actId="1076"/>
          <ac:graphicFrameMkLst>
            <pc:docMk/>
            <pc:sldMk cId="4213039508" sldId="432"/>
            <ac:graphicFrameMk id="9" creationId="{DEE456D3-C79D-481B-A543-A622564B5E78}"/>
          </ac:graphicFrameMkLst>
        </pc:graphicFrameChg>
      </pc:sldChg>
      <pc:sldChg chg="addSp delSp modSp add mod modNotesTx">
        <pc:chgData name="Maria Ståhl (Örebro läns idrottsförbund)" userId="6fd24126-a555-4d39-b493-f3a8d766786f" providerId="ADAL" clId="{BDD189AF-52C4-48CF-8F63-8D7ADECBF31C}" dt="2019-02-20T14:09:53.355" v="3930" actId="113"/>
        <pc:sldMkLst>
          <pc:docMk/>
          <pc:sldMk cId="4282535946" sldId="433"/>
        </pc:sldMkLst>
        <pc:spChg chg="add del mod">
          <ac:chgData name="Maria Ståhl (Örebro läns idrottsförbund)" userId="6fd24126-a555-4d39-b493-f3a8d766786f" providerId="ADAL" clId="{BDD189AF-52C4-48CF-8F63-8D7ADECBF31C}" dt="2019-02-19T09:29:21.145" v="523"/>
          <ac:spMkLst>
            <pc:docMk/>
            <pc:sldMk cId="4282535946" sldId="433"/>
            <ac:spMk id="3" creationId="{4E605793-9A66-4BD6-AC4D-57F6009B2FC4}"/>
          </ac:spMkLst>
        </pc:spChg>
        <pc:graphicFrameChg chg="del">
          <ac:chgData name="Maria Ståhl (Örebro läns idrottsförbund)" userId="6fd24126-a555-4d39-b493-f3a8d766786f" providerId="ADAL" clId="{BDD189AF-52C4-48CF-8F63-8D7ADECBF31C}" dt="2019-02-19T09:28:34.222" v="521" actId="478"/>
          <ac:graphicFrameMkLst>
            <pc:docMk/>
            <pc:sldMk cId="4282535946" sldId="433"/>
            <ac:graphicFrameMk id="6" creationId="{21B20147-4880-4DC1-A48C-88CF29461239}"/>
          </ac:graphicFrameMkLst>
        </pc:graphicFrameChg>
        <pc:graphicFrameChg chg="mod modGraphic">
          <ac:chgData name="Maria Ståhl (Örebro läns idrottsförbund)" userId="6fd24126-a555-4d39-b493-f3a8d766786f" providerId="ADAL" clId="{BDD189AF-52C4-48CF-8F63-8D7ADECBF31C}" dt="2019-02-19T09:35:56.137" v="561" actId="20577"/>
          <ac:graphicFrameMkLst>
            <pc:docMk/>
            <pc:sldMk cId="4282535946" sldId="433"/>
            <ac:graphicFrameMk id="7" creationId="{7AA6BE0D-90AE-4207-A320-791A2BBAEB7C}"/>
          </ac:graphicFrameMkLst>
        </pc:graphicFrameChg>
        <pc:graphicFrameChg chg="add mod">
          <ac:chgData name="Maria Ståhl (Örebro läns idrottsförbund)" userId="6fd24126-a555-4d39-b493-f3a8d766786f" providerId="ADAL" clId="{BDD189AF-52C4-48CF-8F63-8D7ADECBF31C}" dt="2019-02-19T09:29:30.809" v="525" actId="1076"/>
          <ac:graphicFrameMkLst>
            <pc:docMk/>
            <pc:sldMk cId="4282535946" sldId="433"/>
            <ac:graphicFrameMk id="9" creationId="{75A0818B-62D5-4D14-B955-6E38BA2C74FB}"/>
          </ac:graphicFrameMkLst>
        </pc:graphicFrameChg>
      </pc:sldChg>
      <pc:sldChg chg="addSp delSp modSp add mod modNotesTx">
        <pc:chgData name="Maria Ståhl (Örebro läns idrottsförbund)" userId="6fd24126-a555-4d39-b493-f3a8d766786f" providerId="ADAL" clId="{BDD189AF-52C4-48CF-8F63-8D7ADECBF31C}" dt="2019-02-20T13:30:52.270" v="2906" actId="113"/>
        <pc:sldMkLst>
          <pc:docMk/>
          <pc:sldMk cId="3590382183" sldId="434"/>
        </pc:sldMkLst>
        <pc:graphicFrameChg chg="del">
          <ac:chgData name="Maria Ståhl (Örebro läns idrottsförbund)" userId="6fd24126-a555-4d39-b493-f3a8d766786f" providerId="ADAL" clId="{BDD189AF-52C4-48CF-8F63-8D7ADECBF31C}" dt="2019-02-19T09:22:26.218" v="472" actId="478"/>
          <ac:graphicFrameMkLst>
            <pc:docMk/>
            <pc:sldMk cId="3590382183" sldId="434"/>
            <ac:graphicFrameMk id="6" creationId="{C485C396-2489-46F1-8194-880F27052E5F}"/>
          </ac:graphicFrameMkLst>
        </pc:graphicFrameChg>
        <pc:graphicFrameChg chg="add">
          <ac:chgData name="Maria Ståhl (Örebro läns idrottsförbund)" userId="6fd24126-a555-4d39-b493-f3a8d766786f" providerId="ADAL" clId="{BDD189AF-52C4-48CF-8F63-8D7ADECBF31C}" dt="2019-02-19T09:23:34.551" v="474"/>
          <ac:graphicFrameMkLst>
            <pc:docMk/>
            <pc:sldMk cId="3590382183" sldId="434"/>
            <ac:graphicFrameMk id="7" creationId="{E4C47B67-5919-4FC0-A82C-FED0A0484A51}"/>
          </ac:graphicFrameMkLst>
        </pc:graphicFrameChg>
        <pc:graphicFrameChg chg="mod">
          <ac:chgData name="Maria Ståhl (Örebro läns idrottsförbund)" userId="6fd24126-a555-4d39-b493-f3a8d766786f" providerId="ADAL" clId="{BDD189AF-52C4-48CF-8F63-8D7ADECBF31C}" dt="2019-02-19T09:24:22.358" v="476" actId="1076"/>
          <ac:graphicFrameMkLst>
            <pc:docMk/>
            <pc:sldMk cId="3590382183" sldId="434"/>
            <ac:graphicFrameMk id="10" creationId="{0857B0C8-8C9F-41F5-A678-774C6134FAA5}"/>
          </ac:graphicFrameMkLst>
        </pc:graphicFrameChg>
      </pc:sldChg>
      <pc:sldChg chg="addSp delSp modSp add mod modNotesTx">
        <pc:chgData name="Maria Ståhl (Örebro läns idrottsförbund)" userId="6fd24126-a555-4d39-b493-f3a8d766786f" providerId="ADAL" clId="{BDD189AF-52C4-48CF-8F63-8D7ADECBF31C}" dt="2019-02-26T14:52:37.336" v="4496" actId="20577"/>
        <pc:sldMkLst>
          <pc:docMk/>
          <pc:sldMk cId="563210711" sldId="435"/>
        </pc:sldMkLst>
        <pc:spChg chg="mod">
          <ac:chgData name="Maria Ståhl (Örebro läns idrottsförbund)" userId="6fd24126-a555-4d39-b493-f3a8d766786f" providerId="ADAL" clId="{BDD189AF-52C4-48CF-8F63-8D7ADECBF31C}" dt="2019-02-22T07:53:55.035" v="3970" actId="27636"/>
          <ac:spMkLst>
            <pc:docMk/>
            <pc:sldMk cId="563210711" sldId="435"/>
            <ac:spMk id="2" creationId="{8998BD9E-58DC-40A0-A968-3425930FBD23}"/>
          </ac:spMkLst>
        </pc:spChg>
        <pc:spChg chg="del">
          <ac:chgData name="Maria Ståhl (Örebro läns idrottsförbund)" userId="6fd24126-a555-4d39-b493-f3a8d766786f" providerId="ADAL" clId="{BDD189AF-52C4-48CF-8F63-8D7ADECBF31C}" dt="2019-02-25T10:36:07.537" v="3994"/>
          <ac:spMkLst>
            <pc:docMk/>
            <pc:sldMk cId="563210711" sldId="435"/>
            <ac:spMk id="3" creationId="{007ABA49-92E9-471D-8543-7316108EB4E7}"/>
          </ac:spMkLst>
        </pc:spChg>
        <pc:spChg chg="add">
          <ac:chgData name="Maria Ståhl (Örebro läns idrottsförbund)" userId="6fd24126-a555-4d39-b493-f3a8d766786f" providerId="ADAL" clId="{BDD189AF-52C4-48CF-8F63-8D7ADECBF31C}" dt="2019-02-25T10:37:17.429" v="4022"/>
          <ac:spMkLst>
            <pc:docMk/>
            <pc:sldMk cId="563210711" sldId="435"/>
            <ac:spMk id="7" creationId="{78E7426C-C82F-4D6E-A082-D3C8C53D43F0}"/>
          </ac:spMkLst>
        </pc:spChg>
        <pc:graphicFrameChg chg="add mod">
          <ac:chgData name="Maria Ståhl (Örebro läns idrottsförbund)" userId="6fd24126-a555-4d39-b493-f3a8d766786f" providerId="ADAL" clId="{BDD189AF-52C4-48CF-8F63-8D7ADECBF31C}" dt="2019-02-26T14:52:37.336" v="4496" actId="20577"/>
          <ac:graphicFrameMkLst>
            <pc:docMk/>
            <pc:sldMk cId="563210711" sldId="435"/>
            <ac:graphicFrameMk id="4" creationId="{65346124-F263-4E12-90CB-1A7E0695D877}"/>
          </ac:graphicFrameMkLst>
        </pc:graphicFrameChg>
        <pc:graphicFrameChg chg="add del mod">
          <ac:chgData name="Maria Ståhl (Örebro läns idrottsförbund)" userId="6fd24126-a555-4d39-b493-f3a8d766786f" providerId="ADAL" clId="{BDD189AF-52C4-48CF-8F63-8D7ADECBF31C}" dt="2019-02-25T10:36:35.953" v="3997"/>
          <ac:graphicFrameMkLst>
            <pc:docMk/>
            <pc:sldMk cId="563210711" sldId="435"/>
            <ac:graphicFrameMk id="5" creationId="{DFB65EB4-3C95-404B-B2AC-FEBB47F7D151}"/>
          </ac:graphicFrameMkLst>
        </pc:graphicFrameChg>
        <pc:graphicFrameChg chg="add del">
          <ac:chgData name="Maria Ståhl (Örebro läns idrottsförbund)" userId="6fd24126-a555-4d39-b493-f3a8d766786f" providerId="ADAL" clId="{BDD189AF-52C4-48CF-8F63-8D7ADECBF31C}" dt="2019-02-25T10:36:41.348" v="3999" actId="478"/>
          <ac:graphicFrameMkLst>
            <pc:docMk/>
            <pc:sldMk cId="563210711" sldId="435"/>
            <ac:graphicFrameMk id="6" creationId="{3042A85C-2004-487A-8374-4999D9F58CD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venskidrott.sharepoint.com/sites/rebroLnsIdrottsfrbund/Delade%20dokument/Gemensamt/kommunteam/2018/Data/Trendfil%20Liv%20och%20h&#228;lsa_&#214;LI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svenskidrott.sharepoint.com/sites/rebroLnsIdrottsfrbund/Delade%20dokument/Gemensamt/kommunteam/2018/Askersund/Askersund%20hyperl&#228;nkar%20kommunrapport%2020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BMI-ELSA-l&#228;nets%20samtliga%20kommuner%202017-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c:ext xmlns:c16="http://schemas.microsoft.com/office/drawing/2014/chart" uri="{C3380CC4-5D6E-409C-BE32-E72D297353CC}">
              <c16:uniqueId val="{00000000-354D-4C4E-B915-0944BA351D31}"/>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c:ext xmlns:c16="http://schemas.microsoft.com/office/drawing/2014/chart" uri="{C3380CC4-5D6E-409C-BE32-E72D297353CC}">
              <c16:uniqueId val="{00000001-354D-4C4E-B915-0944BA351D31}"/>
            </c:ext>
          </c:extLst>
        </c:ser>
        <c:dLbls>
          <c:dLblPos val="outEnd"/>
          <c:showLegendKey val="0"/>
          <c:showVal val="1"/>
          <c:showCatName val="0"/>
          <c:showSerName val="0"/>
          <c:showPercent val="0"/>
          <c:showBubbleSize val="0"/>
        </c:dLbls>
        <c:gapWidth val="219"/>
        <c:overlap val="-27"/>
        <c:axId val="658701528"/>
        <c:axId val="658705464"/>
      </c:barChart>
      <c:catAx>
        <c:axId val="6587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5464"/>
        <c:crosses val="autoZero"/>
        <c:auto val="1"/>
        <c:lblAlgn val="ctr"/>
        <c:lblOffset val="100"/>
        <c:noMultiLvlLbl val="0"/>
      </c:catAx>
      <c:valAx>
        <c:axId val="6587054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extLst>
                <c:ext xmlns:c16="http://schemas.microsoft.com/office/drawing/2014/chart" uri="{C3380CC4-5D6E-409C-BE32-E72D297353CC}">
                  <c16:uniqueId val="{00000000-2776-479C-88F9-4DDC7A8ED3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c:ext xmlns:c16="http://schemas.microsoft.com/office/drawing/2014/chart" uri="{C3380CC4-5D6E-409C-BE32-E72D297353CC}">
              <c16:uniqueId val="{00000000-D873-4C3D-846F-26D36FBDE69D}"/>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c:ext xmlns:c16="http://schemas.microsoft.com/office/drawing/2014/chart" uri="{C3380CC4-5D6E-409C-BE32-E72D297353CC}">
              <c16:uniqueId val="{00000001-D873-4C3D-846F-26D36FBDE69D}"/>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c:ext xmlns:c16="http://schemas.microsoft.com/office/drawing/2014/chart" uri="{C3380CC4-5D6E-409C-BE32-E72D297353CC}">
              <c16:uniqueId val="{00000005-D873-4C3D-846F-26D36FBDE69D}"/>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c:ext xmlns:c16="http://schemas.microsoft.com/office/drawing/2014/chart" uri="{C3380CC4-5D6E-409C-BE32-E72D297353CC}">
              <c16:uniqueId val="{00000006-D873-4C3D-846F-26D36FBDE69D}"/>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c:ext xmlns:c16="http://schemas.microsoft.com/office/drawing/2014/chart" uri="{C3380CC4-5D6E-409C-BE32-E72D297353CC}">
              <c16:uniqueId val="{00000007-D873-4C3D-846F-26D36FBDE69D}"/>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c:ext xmlns:c16="http://schemas.microsoft.com/office/drawing/2014/chart" uri="{C3380CC4-5D6E-409C-BE32-E72D297353CC}">
              <c16:uniqueId val="{00000008-D873-4C3D-846F-26D36FBDE69D}"/>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a:t>Andel med övervikt/fetma 30-69 år - 2004-2017 - Totalt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c:ext xmlns:c16="http://schemas.microsoft.com/office/drawing/2014/chart" uri="{C3380CC4-5D6E-409C-BE32-E72D297353CC}">
              <c16:uniqueId val="{00000000-E1CE-41E2-88B9-4C9DB5E1E816}"/>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c:ext xmlns:c16="http://schemas.microsoft.com/office/drawing/2014/chart" uri="{C3380CC4-5D6E-409C-BE32-E72D297353CC}">
              <c16:uniqueId val="{00000001-E1CE-41E2-88B9-4C9DB5E1E816}"/>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c:ext xmlns:c16="http://schemas.microsoft.com/office/drawing/2014/chart" uri="{C3380CC4-5D6E-409C-BE32-E72D297353CC}">
              <c16:uniqueId val="{00000005-E1CE-41E2-88B9-4C9DB5E1E816}"/>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c:ext xmlns:c16="http://schemas.microsoft.com/office/drawing/2014/chart" uri="{C3380CC4-5D6E-409C-BE32-E72D297353CC}">
              <c16:uniqueId val="{00000006-E1CE-41E2-88B9-4C9DB5E1E816}"/>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c:ext xmlns:c16="http://schemas.microsoft.com/office/drawing/2014/chart" uri="{C3380CC4-5D6E-409C-BE32-E72D297353CC}">
              <c16:uniqueId val="{00000007-E1CE-41E2-88B9-4C9DB5E1E816}"/>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Askersund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vuxna'!$AA$38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vuxna'!$Z$39:$Z$40</c:f>
              <c:strCache>
                <c:ptCount val="2"/>
                <c:pt idx="0">
                  <c:v>30-49 år</c:v>
                </c:pt>
                <c:pt idx="1">
                  <c:v>50-69 år</c:v>
                </c:pt>
              </c:strCache>
            </c:strRef>
          </c:cat>
          <c:val>
            <c:numRef>
              <c:f>'Dia fys vuxna'!$AA$39:$AA$40</c:f>
              <c:numCache>
                <c:formatCode>General</c:formatCode>
                <c:ptCount val="2"/>
                <c:pt idx="0">
                  <c:v>76</c:v>
                </c:pt>
                <c:pt idx="1">
                  <c:v>67</c:v>
                </c:pt>
              </c:numCache>
            </c:numRef>
          </c:val>
          <c:extLst>
            <c:ext xmlns:c16="http://schemas.microsoft.com/office/drawing/2014/chart" uri="{C3380CC4-5D6E-409C-BE32-E72D297353CC}">
              <c16:uniqueId val="{00000000-C3BE-43AB-A50D-1468F547F858}"/>
            </c:ext>
          </c:extLst>
        </c:ser>
        <c:ser>
          <c:idx val="1"/>
          <c:order val="1"/>
          <c:tx>
            <c:strRef>
              <c:f>'Dia fys vuxna'!$AB$38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vuxna'!$Z$39:$Z$40</c:f>
              <c:strCache>
                <c:ptCount val="2"/>
                <c:pt idx="0">
                  <c:v>30-49 år</c:v>
                </c:pt>
                <c:pt idx="1">
                  <c:v>50-69 år</c:v>
                </c:pt>
              </c:strCache>
            </c:strRef>
          </c:cat>
          <c:val>
            <c:numRef>
              <c:f>'Dia fys vuxna'!$AB$39:$AB$40</c:f>
              <c:numCache>
                <c:formatCode>General</c:formatCode>
                <c:ptCount val="2"/>
                <c:pt idx="0">
                  <c:v>63</c:v>
                </c:pt>
                <c:pt idx="1">
                  <c:v>57</c:v>
                </c:pt>
              </c:numCache>
            </c:numRef>
          </c:val>
          <c:extLst>
            <c:ext xmlns:c16="http://schemas.microsoft.com/office/drawing/2014/chart" uri="{C3380CC4-5D6E-409C-BE32-E72D297353CC}">
              <c16:uniqueId val="{00000001-C3BE-43AB-A50D-1468F547F858}"/>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Ålder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Askersund kommun som sitter 10 timmar eller mer ett normalt dygn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vux'!$AB$65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vux'!$AA$66:$AA$67</c:f>
              <c:strCache>
                <c:ptCount val="2"/>
                <c:pt idx="0">
                  <c:v>30-49 år</c:v>
                </c:pt>
                <c:pt idx="1">
                  <c:v>50-69 år</c:v>
                </c:pt>
              </c:strCache>
            </c:strRef>
          </c:cat>
          <c:val>
            <c:numRef>
              <c:f>'Dia still vux'!$AB$66:$AB$67</c:f>
              <c:numCache>
                <c:formatCode>General</c:formatCode>
                <c:ptCount val="2"/>
                <c:pt idx="0">
                  <c:v>7</c:v>
                </c:pt>
                <c:pt idx="1">
                  <c:v>8</c:v>
                </c:pt>
              </c:numCache>
            </c:numRef>
          </c:val>
          <c:extLst>
            <c:ext xmlns:c16="http://schemas.microsoft.com/office/drawing/2014/chart" uri="{C3380CC4-5D6E-409C-BE32-E72D297353CC}">
              <c16:uniqueId val="{00000000-FF37-4D8E-A168-A0C3F3E1527A}"/>
            </c:ext>
          </c:extLst>
        </c:ser>
        <c:ser>
          <c:idx val="1"/>
          <c:order val="1"/>
          <c:tx>
            <c:strRef>
              <c:f>'Dia still vux'!$AC$65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vux'!$AA$66:$AA$67</c:f>
              <c:strCache>
                <c:ptCount val="2"/>
                <c:pt idx="0">
                  <c:v>30-49 år</c:v>
                </c:pt>
                <c:pt idx="1">
                  <c:v>50-69 år</c:v>
                </c:pt>
              </c:strCache>
            </c:strRef>
          </c:cat>
          <c:val>
            <c:numRef>
              <c:f>'Dia still vux'!$AC$66:$AC$67</c:f>
              <c:numCache>
                <c:formatCode>General</c:formatCode>
                <c:ptCount val="2"/>
                <c:pt idx="0">
                  <c:v>10</c:v>
                </c:pt>
                <c:pt idx="1">
                  <c:v>9</c:v>
                </c:pt>
              </c:numCache>
            </c:numRef>
          </c:val>
          <c:extLst>
            <c:ext xmlns:c16="http://schemas.microsoft.com/office/drawing/2014/chart" uri="{C3380CC4-5D6E-409C-BE32-E72D297353CC}">
              <c16:uniqueId val="{00000001-FF37-4D8E-A168-A0C3F3E1527A}"/>
            </c:ext>
          </c:extLst>
        </c:ser>
        <c:dLbls>
          <c:dLblPos val="outEnd"/>
          <c:showLegendKey val="0"/>
          <c:showVal val="1"/>
          <c:showCatName val="0"/>
          <c:showSerName val="0"/>
          <c:showPercent val="0"/>
          <c:showBubbleSize val="0"/>
        </c:dLbls>
        <c:gapWidth val="219"/>
        <c:overlap val="-27"/>
        <c:axId val="636796576"/>
        <c:axId val="636800184"/>
      </c:barChart>
      <c:catAx>
        <c:axId val="63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36800184"/>
        <c:crosses val="autoZero"/>
        <c:auto val="1"/>
        <c:lblAlgn val="ctr"/>
        <c:lblOffset val="100"/>
        <c:noMultiLvlLbl val="0"/>
      </c:catAx>
      <c:valAx>
        <c:axId val="63680018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36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c:ext xmlns:c16="http://schemas.microsoft.com/office/drawing/2014/chart" uri="{C3380CC4-5D6E-409C-BE32-E72D297353CC}">
              <c16:uniqueId val="{00000000-157B-4DBD-A8A4-89E4F8799B96}"/>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c:ext xmlns:c16="http://schemas.microsoft.com/office/drawing/2014/chart" uri="{C3380CC4-5D6E-409C-BE32-E72D297353CC}">
              <c16:uniqueId val="{00000001-157B-4DBD-A8A4-89E4F8799B96}"/>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c:ext xmlns:c16="http://schemas.microsoft.com/office/drawing/2014/chart" uri="{C3380CC4-5D6E-409C-BE32-E72D297353CC}">
              <c16:uniqueId val="{00000002-157B-4DBD-A8A4-89E4F8799B96}"/>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c:ext xmlns:c16="http://schemas.microsoft.com/office/drawing/2014/chart" uri="{C3380CC4-5D6E-409C-BE32-E72D297353CC}">
              <c16:uniqueId val="{00000003-157B-4DBD-A8A4-89E4F8799B96}"/>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c:ext xmlns:c16="http://schemas.microsoft.com/office/drawing/2014/chart" uri="{C3380CC4-5D6E-409C-BE32-E72D297353CC}">
              <c16:uniqueId val="{00000004-157B-4DBD-A8A4-89E4F8799B96}"/>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c:ext xmlns:c16="http://schemas.microsoft.com/office/drawing/2014/chart" uri="{C3380CC4-5D6E-409C-BE32-E72D297353CC}">
              <c16:uniqueId val="{00000005-157B-4DBD-A8A4-89E4F8799B96}"/>
            </c:ext>
          </c:extLst>
        </c:ser>
        <c:dLbls>
          <c:showLegendKey val="0"/>
          <c:showVal val="0"/>
          <c:showCatName val="0"/>
          <c:showSerName val="0"/>
          <c:showPercent val="0"/>
          <c:showBubbleSize val="0"/>
        </c:dLbls>
        <c:smooth val="0"/>
        <c:axId val="631710080"/>
        <c:axId val="631711064"/>
      </c:lineChart>
      <c:catAx>
        <c:axId val="631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1064"/>
        <c:crosses val="autoZero"/>
        <c:auto val="1"/>
        <c:lblAlgn val="ctr"/>
        <c:lblOffset val="100"/>
        <c:noMultiLvlLbl val="0"/>
      </c:catAx>
      <c:valAx>
        <c:axId val="63171106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Askersund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äldre'!$AA$38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äldre'!$Z$39:$Z$40</c:f>
              <c:strCache>
                <c:ptCount val="2"/>
                <c:pt idx="0">
                  <c:v>70-84 år</c:v>
                </c:pt>
                <c:pt idx="1">
                  <c:v>85+ år</c:v>
                </c:pt>
              </c:strCache>
            </c:strRef>
          </c:cat>
          <c:val>
            <c:numRef>
              <c:f>'Dia fys äldre'!$AA$39:$AA$40</c:f>
              <c:numCache>
                <c:formatCode>General</c:formatCode>
                <c:ptCount val="2"/>
                <c:pt idx="0">
                  <c:v>55</c:v>
                </c:pt>
                <c:pt idx="1">
                  <c:v>16</c:v>
                </c:pt>
              </c:numCache>
            </c:numRef>
          </c:val>
          <c:extLst>
            <c:ext xmlns:c16="http://schemas.microsoft.com/office/drawing/2014/chart" uri="{C3380CC4-5D6E-409C-BE32-E72D297353CC}">
              <c16:uniqueId val="{00000000-A851-4705-B2D9-2BF61A7B4420}"/>
            </c:ext>
          </c:extLst>
        </c:ser>
        <c:ser>
          <c:idx val="1"/>
          <c:order val="1"/>
          <c:tx>
            <c:strRef>
              <c:f>'Dia fys äldre'!$AB$38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äldre'!$Z$39:$Z$40</c:f>
              <c:strCache>
                <c:ptCount val="2"/>
                <c:pt idx="0">
                  <c:v>70-84 år</c:v>
                </c:pt>
                <c:pt idx="1">
                  <c:v>85+ år</c:v>
                </c:pt>
              </c:strCache>
            </c:strRef>
          </c:cat>
          <c:val>
            <c:numRef>
              <c:f>'Dia fys äldre'!$AB$39:$AB$40</c:f>
              <c:numCache>
                <c:formatCode>General</c:formatCode>
                <c:ptCount val="2"/>
                <c:pt idx="0">
                  <c:v>58</c:v>
                </c:pt>
                <c:pt idx="1">
                  <c:v>31</c:v>
                </c:pt>
              </c:numCache>
            </c:numRef>
          </c:val>
          <c:extLst>
            <c:ext xmlns:c16="http://schemas.microsoft.com/office/drawing/2014/chart" uri="{C3380CC4-5D6E-409C-BE32-E72D297353CC}">
              <c16:uniqueId val="{00000001-A851-4705-B2D9-2BF61A7B4420}"/>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Ålder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Askersund kommun som sitter 10 timmar eller mer ett normalt dygn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äldre'!$AB$65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äldre'!$AA$66:$AA$67</c:f>
              <c:strCache>
                <c:ptCount val="2"/>
                <c:pt idx="0">
                  <c:v>70-84 år</c:v>
                </c:pt>
                <c:pt idx="1">
                  <c:v>85+ år</c:v>
                </c:pt>
              </c:strCache>
            </c:strRef>
          </c:cat>
          <c:val>
            <c:numRef>
              <c:f>'Dia still äldre'!$AB$66:$AB$67</c:f>
              <c:numCache>
                <c:formatCode>General</c:formatCode>
                <c:ptCount val="2"/>
                <c:pt idx="0">
                  <c:v>3</c:v>
                </c:pt>
                <c:pt idx="1">
                  <c:v>5</c:v>
                </c:pt>
              </c:numCache>
            </c:numRef>
          </c:val>
          <c:extLst>
            <c:ext xmlns:c16="http://schemas.microsoft.com/office/drawing/2014/chart" uri="{C3380CC4-5D6E-409C-BE32-E72D297353CC}">
              <c16:uniqueId val="{00000000-8662-4102-816E-00D7AFB3B437}"/>
            </c:ext>
          </c:extLst>
        </c:ser>
        <c:ser>
          <c:idx val="1"/>
          <c:order val="1"/>
          <c:tx>
            <c:strRef>
              <c:f>'Dia still äldre'!$AC$65</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äldre'!$AA$66:$AA$67</c:f>
              <c:strCache>
                <c:ptCount val="2"/>
                <c:pt idx="0">
                  <c:v>70-84 år</c:v>
                </c:pt>
                <c:pt idx="1">
                  <c:v>85+ år</c:v>
                </c:pt>
              </c:strCache>
            </c:strRef>
          </c:cat>
          <c:val>
            <c:numRef>
              <c:f>'Dia still äldre'!$AC$66:$AC$67</c:f>
              <c:numCache>
                <c:formatCode>General</c:formatCode>
                <c:ptCount val="2"/>
                <c:pt idx="0">
                  <c:v>4</c:v>
                </c:pt>
                <c:pt idx="1">
                  <c:v>22</c:v>
                </c:pt>
              </c:numCache>
            </c:numRef>
          </c:val>
          <c:extLst>
            <c:ext xmlns:c16="http://schemas.microsoft.com/office/drawing/2014/chart" uri="{C3380CC4-5D6E-409C-BE32-E72D297353CC}">
              <c16:uniqueId val="{00000001-8662-4102-816E-00D7AFB3B437}"/>
            </c:ext>
          </c:extLst>
        </c:ser>
        <c:dLbls>
          <c:dLblPos val="outEnd"/>
          <c:showLegendKey val="0"/>
          <c:showVal val="1"/>
          <c:showCatName val="0"/>
          <c:showSerName val="0"/>
          <c:showPercent val="0"/>
          <c:showBubbleSize val="0"/>
        </c:dLbls>
        <c:gapWidth val="219"/>
        <c:overlap val="-27"/>
        <c:axId val="617061680"/>
        <c:axId val="577563376"/>
      </c:barChart>
      <c:catAx>
        <c:axId val="6170616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sz="1600"/>
                  <a:t>Ålder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77563376"/>
        <c:crosses val="autoZero"/>
        <c:auto val="1"/>
        <c:lblAlgn val="ctr"/>
        <c:lblOffset val="100"/>
        <c:noMultiLvlLbl val="0"/>
      </c:catAx>
      <c:valAx>
        <c:axId val="5775633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170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'5 största ung. föreningar'!$U$3</c:f>
              <c:strCache>
                <c:ptCount val="1"/>
                <c:pt idx="0">
                  <c:v>Deltagartillfällen pojkar</c:v>
                </c:pt>
              </c:strCache>
            </c:strRef>
          </c:tx>
          <c:spPr>
            <a:solidFill>
              <a:srgbClr val="0090D4"/>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föreningar'!$T$4:$T$8</c:f>
              <c:strCache>
                <c:ptCount val="5"/>
                <c:pt idx="0">
                  <c:v>IFK Askersund</c:v>
                </c:pt>
                <c:pt idx="1">
                  <c:v>Åsbro GoIF</c:v>
                </c:pt>
                <c:pt idx="2">
                  <c:v>Askersunds GF</c:v>
                </c:pt>
                <c:pt idx="3">
                  <c:v>Askersunds Innebandyklubb</c:v>
                </c:pt>
                <c:pt idx="4">
                  <c:v>Skyllbergs IF</c:v>
                </c:pt>
              </c:strCache>
            </c:strRef>
          </c:cat>
          <c:val>
            <c:numRef>
              <c:f>'5 största ung. föreningar'!$U$4:$U$8</c:f>
              <c:numCache>
                <c:formatCode>General</c:formatCode>
                <c:ptCount val="5"/>
                <c:pt idx="0">
                  <c:v>6973</c:v>
                </c:pt>
                <c:pt idx="1">
                  <c:v>3100</c:v>
                </c:pt>
                <c:pt idx="2">
                  <c:v>494</c:v>
                </c:pt>
                <c:pt idx="3">
                  <c:v>2804</c:v>
                </c:pt>
                <c:pt idx="4">
                  <c:v>1988</c:v>
                </c:pt>
              </c:numCache>
            </c:numRef>
          </c:val>
          <c:extLst>
            <c:ext xmlns:c16="http://schemas.microsoft.com/office/drawing/2014/chart" uri="{C3380CC4-5D6E-409C-BE32-E72D297353CC}">
              <c16:uniqueId val="{00000000-D4BA-4332-8C94-6F8FAE737CE5}"/>
            </c:ext>
          </c:extLst>
        </c:ser>
        <c:ser>
          <c:idx val="2"/>
          <c:order val="2"/>
          <c:tx>
            <c:strRef>
              <c:f>'5 största ung. föreningar'!$W$3</c:f>
              <c:strCache>
                <c:ptCount val="1"/>
                <c:pt idx="0">
                  <c:v>Deltagartillfällen 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föreningar'!$T$4:$T$8</c:f>
              <c:strCache>
                <c:ptCount val="5"/>
                <c:pt idx="0">
                  <c:v>IFK Askersund</c:v>
                </c:pt>
                <c:pt idx="1">
                  <c:v>Åsbro GoIF</c:v>
                </c:pt>
                <c:pt idx="2">
                  <c:v>Askersunds GF</c:v>
                </c:pt>
                <c:pt idx="3">
                  <c:v>Askersunds Innebandyklubb</c:v>
                </c:pt>
                <c:pt idx="4">
                  <c:v>Skyllbergs IF</c:v>
                </c:pt>
              </c:strCache>
            </c:strRef>
          </c:cat>
          <c:val>
            <c:numRef>
              <c:f>'5 största ung. föreningar'!$W$4:$W$8</c:f>
              <c:numCache>
                <c:formatCode>General</c:formatCode>
                <c:ptCount val="5"/>
                <c:pt idx="0">
                  <c:v>2715</c:v>
                </c:pt>
                <c:pt idx="1">
                  <c:v>2297</c:v>
                </c:pt>
                <c:pt idx="2">
                  <c:v>4261</c:v>
                </c:pt>
                <c:pt idx="3">
                  <c:v>1363</c:v>
                </c:pt>
                <c:pt idx="4">
                  <c:v>1684</c:v>
                </c:pt>
              </c:numCache>
            </c:numRef>
          </c:val>
          <c:extLst>
            <c:ext xmlns:c16="http://schemas.microsoft.com/office/drawing/2014/chart" uri="{C3380CC4-5D6E-409C-BE32-E72D297353CC}">
              <c16:uniqueId val="{00000001-D4BA-4332-8C94-6F8FAE737CE5}"/>
            </c:ext>
          </c:extLst>
        </c:ser>
        <c:dLbls>
          <c:dLblPos val="ctr"/>
          <c:showLegendKey val="0"/>
          <c:showVal val="1"/>
          <c:showCatName val="0"/>
          <c:showSerName val="0"/>
          <c:showPercent val="0"/>
          <c:showBubbleSize val="0"/>
        </c:dLbls>
        <c:gapWidth val="150"/>
        <c:overlap val="100"/>
        <c:axId val="228517384"/>
        <c:axId val="228517776"/>
        <c:extLst>
          <c:ext xmlns:c15="http://schemas.microsoft.com/office/drawing/2012/chart" uri="{02D57815-91ED-43cb-92C2-25804820EDAC}">
            <c15:filteredBarSeries>
              <c15:ser>
                <c:idx val="1"/>
                <c:order val="1"/>
                <c:tx>
                  <c:strRef>
                    <c:extLst>
                      <c:ext uri="{02D57815-91ED-43cb-92C2-25804820EDAC}">
                        <c15:formulaRef>
                          <c15:sqref>'5 största ung. föreningar'!$V$3</c15:sqref>
                        </c15:formulaRef>
                      </c:ext>
                    </c:extLst>
                    <c:strCache>
                      <c:ptCount val="1"/>
                      <c:pt idx="0">
                        <c:v>% Andel pojkar</c:v>
                      </c:pt>
                    </c:strCache>
                  </c:strRef>
                </c:tx>
                <c:spPr>
                  <a:solidFill>
                    <a:srgbClr val="F6DE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'5 största ung. föreningar'!$T$4:$T$8</c15:sqref>
                        </c15:formulaRef>
                      </c:ext>
                    </c:extLst>
                    <c:strCache>
                      <c:ptCount val="5"/>
                      <c:pt idx="0">
                        <c:v>IFK Askersund</c:v>
                      </c:pt>
                      <c:pt idx="1">
                        <c:v>Åsbro GoIF</c:v>
                      </c:pt>
                      <c:pt idx="2">
                        <c:v>Askersunds GF</c:v>
                      </c:pt>
                      <c:pt idx="3">
                        <c:v>Askersunds Innebandyklubb</c:v>
                      </c:pt>
                      <c:pt idx="4">
                        <c:v>Skyllbergs IF</c:v>
                      </c:pt>
                    </c:strCache>
                  </c:strRef>
                </c:cat>
                <c:val>
                  <c:numRef>
                    <c:extLst>
                      <c:ext uri="{02D57815-91ED-43cb-92C2-25804820EDAC}">
                        <c15:formulaRef>
                          <c15:sqref>'5 största ung. föreningar'!$V$4:$V$8</c15:sqref>
                        </c15:formulaRef>
                      </c:ext>
                    </c:extLst>
                    <c:numCache>
                      <c:formatCode>0%</c:formatCode>
                      <c:ptCount val="5"/>
                      <c:pt idx="0">
                        <c:v>0.72</c:v>
                      </c:pt>
                      <c:pt idx="1">
                        <c:v>0.56999999999999995</c:v>
                      </c:pt>
                      <c:pt idx="2">
                        <c:v>0.1</c:v>
                      </c:pt>
                      <c:pt idx="3">
                        <c:v>0.67</c:v>
                      </c:pt>
                      <c:pt idx="4">
                        <c:v>0.54</c:v>
                      </c:pt>
                    </c:numCache>
                  </c:numRef>
                </c:val>
                <c:extLst>
                  <c:ext xmlns:c16="http://schemas.microsoft.com/office/drawing/2014/chart" uri="{C3380CC4-5D6E-409C-BE32-E72D297353CC}">
                    <c16:uniqueId val="{00000002-D4BA-4332-8C94-6F8FAE737CE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 största ung. föreningar'!$X$3</c15:sqref>
                        </c15:formulaRef>
                      </c:ext>
                    </c:extLst>
                    <c:strCache>
                      <c:ptCount val="1"/>
                      <c:pt idx="0">
                        <c:v>% Andel flickor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föreningar'!$T$4:$T$8</c15:sqref>
                        </c15:formulaRef>
                      </c:ext>
                    </c:extLst>
                    <c:strCache>
                      <c:ptCount val="5"/>
                      <c:pt idx="0">
                        <c:v>IFK Askersund</c:v>
                      </c:pt>
                      <c:pt idx="1">
                        <c:v>Åsbro GoIF</c:v>
                      </c:pt>
                      <c:pt idx="2">
                        <c:v>Askersunds GF</c:v>
                      </c:pt>
                      <c:pt idx="3">
                        <c:v>Askersunds Innebandyklubb</c:v>
                      </c:pt>
                      <c:pt idx="4">
                        <c:v>Skyllbergs IF</c:v>
                      </c:pt>
                    </c:strCache>
                  </c:strRef>
                </c:cat>
                <c:val>
                  <c:numRef>
                    <c:extLst xmlns:c15="http://schemas.microsoft.com/office/drawing/2012/chart">
                      <c:ext xmlns:c15="http://schemas.microsoft.com/office/drawing/2012/chart" uri="{02D57815-91ED-43cb-92C2-25804820EDAC}">
                        <c15:formulaRef>
                          <c15:sqref>'5 största ung. föreningar'!$X$4:$X$8</c15:sqref>
                        </c15:formulaRef>
                      </c:ext>
                    </c:extLst>
                    <c:numCache>
                      <c:formatCode>0%</c:formatCode>
                      <c:ptCount val="5"/>
                      <c:pt idx="0">
                        <c:v>0.28000000000000003</c:v>
                      </c:pt>
                      <c:pt idx="1">
                        <c:v>0.43</c:v>
                      </c:pt>
                      <c:pt idx="2">
                        <c:v>0.9</c:v>
                      </c:pt>
                      <c:pt idx="3">
                        <c:v>0.33</c:v>
                      </c:pt>
                      <c:pt idx="4">
                        <c:v>0.46</c:v>
                      </c:pt>
                    </c:numCache>
                  </c:numRef>
                </c:val>
                <c:extLst xmlns:c15="http://schemas.microsoft.com/office/drawing/2012/chart">
                  <c:ext xmlns:c16="http://schemas.microsoft.com/office/drawing/2014/chart" uri="{C3380CC4-5D6E-409C-BE32-E72D297353CC}">
                    <c16:uniqueId val="{00000003-D4BA-4332-8C94-6F8FAE737CE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 största ung. föreningar'!$Y$3</c15:sqref>
                        </c15:formulaRef>
                      </c:ext>
                    </c:extLst>
                    <c:strCache>
                      <c:ptCount val="1"/>
                      <c:pt idx="0">
                        <c:v>Deltagartillfällen totalt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föreningar'!$T$4:$T$8</c15:sqref>
                        </c15:formulaRef>
                      </c:ext>
                    </c:extLst>
                    <c:strCache>
                      <c:ptCount val="5"/>
                      <c:pt idx="0">
                        <c:v>IFK Askersund</c:v>
                      </c:pt>
                      <c:pt idx="1">
                        <c:v>Åsbro GoIF</c:v>
                      </c:pt>
                      <c:pt idx="2">
                        <c:v>Askersunds GF</c:v>
                      </c:pt>
                      <c:pt idx="3">
                        <c:v>Askersunds Innebandyklubb</c:v>
                      </c:pt>
                      <c:pt idx="4">
                        <c:v>Skyllbergs IF</c:v>
                      </c:pt>
                    </c:strCache>
                  </c:strRef>
                </c:cat>
                <c:val>
                  <c:numRef>
                    <c:extLst xmlns:c15="http://schemas.microsoft.com/office/drawing/2012/chart">
                      <c:ext xmlns:c15="http://schemas.microsoft.com/office/drawing/2012/chart" uri="{02D57815-91ED-43cb-92C2-25804820EDAC}">
                        <c15:formulaRef>
                          <c15:sqref>'5 största ung. föreningar'!$Y$4:$Y$8</c15:sqref>
                        </c15:formulaRef>
                      </c:ext>
                    </c:extLst>
                    <c:numCache>
                      <c:formatCode>General</c:formatCode>
                      <c:ptCount val="5"/>
                      <c:pt idx="0">
                        <c:v>9688</c:v>
                      </c:pt>
                      <c:pt idx="1">
                        <c:v>5397</c:v>
                      </c:pt>
                      <c:pt idx="2">
                        <c:v>4755</c:v>
                      </c:pt>
                      <c:pt idx="3">
                        <c:v>4167</c:v>
                      </c:pt>
                      <c:pt idx="4">
                        <c:v>3672</c:v>
                      </c:pt>
                    </c:numCache>
                  </c:numRef>
                </c:val>
                <c:extLst xmlns:c15="http://schemas.microsoft.com/office/drawing/2012/chart">
                  <c:ext xmlns:c16="http://schemas.microsoft.com/office/drawing/2014/chart" uri="{C3380CC4-5D6E-409C-BE32-E72D297353CC}">
                    <c16:uniqueId val="{00000004-D4BA-4332-8C94-6F8FAE737CE5}"/>
                  </c:ext>
                </c:extLst>
              </c15:ser>
            </c15:filteredBarSeries>
          </c:ext>
        </c:extLst>
      </c:barChart>
      <c:catAx>
        <c:axId val="228517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Idrottsförening</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28517776"/>
        <c:crosses val="autoZero"/>
        <c:auto val="1"/>
        <c:lblAlgn val="ctr"/>
        <c:lblOffset val="100"/>
        <c:noMultiLvlLbl val="0"/>
      </c:catAx>
      <c:valAx>
        <c:axId val="228517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28517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Deltagartillfällen per idrott uppdelat på kön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'Största idrotterna'!$R$6</c:f>
              <c:strCache>
                <c:ptCount val="1"/>
                <c:pt idx="0">
                  <c:v>Pojkar</c:v>
                </c:pt>
              </c:strCache>
            </c:strRef>
          </c:tx>
          <c:spPr>
            <a:solidFill>
              <a:srgbClr val="0070C0"/>
            </a:solidFill>
            <a:ln>
              <a:solidFill>
                <a:srgbClr val="0070C0"/>
              </a:solidFill>
            </a:ln>
            <a:effectLst/>
          </c:spPr>
          <c:invertIfNegative val="0"/>
          <c:dLbls>
            <c:dLbl>
              <c:idx val="7"/>
              <c:layout>
                <c:manualLayout>
                  <c:x val="0"/>
                  <c:y val="2.84697508896797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7A-4C1F-8C37-621374B444D5}"/>
                </c:ext>
              </c:extLst>
            </c:dLbl>
            <c:dLbl>
              <c:idx val="8"/>
              <c:layout>
                <c:manualLayout>
                  <c:x val="1.6048145447247369E-3"/>
                  <c:y val="5.69395017793594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7A-4C1F-8C37-621374B444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idrotterna'!$S$5:$AA$5</c:f>
              <c:strCache>
                <c:ptCount val="9"/>
                <c:pt idx="0">
                  <c:v>Fotboll</c:v>
                </c:pt>
                <c:pt idx="1">
                  <c:v>Innebandy</c:v>
                </c:pt>
                <c:pt idx="2">
                  <c:v>Gymnastik</c:v>
                </c:pt>
                <c:pt idx="3">
                  <c:v>Friidrott</c:v>
                </c:pt>
                <c:pt idx="4">
                  <c:v>Skidor</c:v>
                </c:pt>
                <c:pt idx="5">
                  <c:v>Segling</c:v>
                </c:pt>
                <c:pt idx="6">
                  <c:v>Orientering</c:v>
                </c:pt>
                <c:pt idx="7">
                  <c:v>Ridsport</c:v>
                </c:pt>
                <c:pt idx="8">
                  <c:v>Skytte</c:v>
                </c:pt>
              </c:strCache>
            </c:strRef>
          </c:cat>
          <c:val>
            <c:numRef>
              <c:f>'Största idrotterna'!$S$6:$AA$6</c:f>
              <c:numCache>
                <c:formatCode>[$-1041D]#,##0;\(#,##0\)</c:formatCode>
                <c:ptCount val="9"/>
                <c:pt idx="0">
                  <c:v>9993</c:v>
                </c:pt>
                <c:pt idx="1">
                  <c:v>5574</c:v>
                </c:pt>
                <c:pt idx="2">
                  <c:v>494</c:v>
                </c:pt>
                <c:pt idx="3">
                  <c:v>330</c:v>
                </c:pt>
                <c:pt idx="4">
                  <c:v>242</c:v>
                </c:pt>
                <c:pt idx="5">
                  <c:v>262</c:v>
                </c:pt>
                <c:pt idx="6">
                  <c:v>267</c:v>
                </c:pt>
                <c:pt idx="7">
                  <c:v>13</c:v>
                </c:pt>
                <c:pt idx="8">
                  <c:v>42</c:v>
                </c:pt>
              </c:numCache>
            </c:numRef>
          </c:val>
          <c:extLst>
            <c:ext xmlns:c16="http://schemas.microsoft.com/office/drawing/2014/chart" uri="{C3380CC4-5D6E-409C-BE32-E72D297353CC}">
              <c16:uniqueId val="{00000000-7783-499A-B4ED-F7DE0C1507C2}"/>
            </c:ext>
          </c:extLst>
        </c:ser>
        <c:ser>
          <c:idx val="1"/>
          <c:order val="1"/>
          <c:tx>
            <c:strRef>
              <c:f>'Största idrotterna'!$R$7</c:f>
              <c:strCache>
                <c:ptCount val="1"/>
                <c:pt idx="0">
                  <c:v>Flickor</c:v>
                </c:pt>
              </c:strCache>
            </c:strRef>
          </c:tx>
          <c:spPr>
            <a:solidFill>
              <a:srgbClr val="FFC000"/>
            </a:solidFill>
            <a:ln>
              <a:solidFill>
                <a:srgbClr val="FFC000"/>
              </a:solidFill>
            </a:ln>
            <a:effectLst/>
          </c:spPr>
          <c:invertIfNegative val="0"/>
          <c:dLbls>
            <c:dLbl>
              <c:idx val="4"/>
              <c:layout>
                <c:manualLayout>
                  <c:x val="3.2096290894496502E-3"/>
                  <c:y val="-2.27758007117437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A-4C1F-8C37-621374B444D5}"/>
                </c:ext>
              </c:extLst>
            </c:dLbl>
            <c:dLbl>
              <c:idx val="5"/>
              <c:layout>
                <c:manualLayout>
                  <c:x val="0"/>
                  <c:y val="-1.13879003558718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7A-4C1F-8C37-621374B444D5}"/>
                </c:ext>
              </c:extLst>
            </c:dLbl>
            <c:dLbl>
              <c:idx val="6"/>
              <c:layout>
                <c:manualLayout>
                  <c:x val="0"/>
                  <c:y val="-1.42348754448398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A-4C1F-8C37-621374B444D5}"/>
                </c:ext>
              </c:extLst>
            </c:dLbl>
            <c:dLbl>
              <c:idx val="7"/>
              <c:layout>
                <c:manualLayout>
                  <c:x val="-1.1768504043885972E-16"/>
                  <c:y val="-1.42348754448398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7A-4C1F-8C37-621374B444D5}"/>
                </c:ext>
              </c:extLst>
            </c:dLbl>
            <c:dLbl>
              <c:idx val="8"/>
              <c:layout>
                <c:manualLayout>
                  <c:x val="0"/>
                  <c:y val="-1.99288256227756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7A-4C1F-8C37-621374B444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idrotterna'!$S$5:$AA$5</c:f>
              <c:strCache>
                <c:ptCount val="9"/>
                <c:pt idx="0">
                  <c:v>Fotboll</c:v>
                </c:pt>
                <c:pt idx="1">
                  <c:v>Innebandy</c:v>
                </c:pt>
                <c:pt idx="2">
                  <c:v>Gymnastik</c:v>
                </c:pt>
                <c:pt idx="3">
                  <c:v>Friidrott</c:v>
                </c:pt>
                <c:pt idx="4">
                  <c:v>Skidor</c:v>
                </c:pt>
                <c:pt idx="5">
                  <c:v>Segling</c:v>
                </c:pt>
                <c:pt idx="6">
                  <c:v>Orientering</c:v>
                </c:pt>
                <c:pt idx="7">
                  <c:v>Ridsport</c:v>
                </c:pt>
                <c:pt idx="8">
                  <c:v>Skytte</c:v>
                </c:pt>
              </c:strCache>
            </c:strRef>
          </c:cat>
          <c:val>
            <c:numRef>
              <c:f>'Största idrotterna'!$S$7:$AA$7</c:f>
              <c:numCache>
                <c:formatCode>[$-1041D]#,##0;\(#,##0\)</c:formatCode>
                <c:ptCount val="9"/>
                <c:pt idx="0">
                  <c:v>4399</c:v>
                </c:pt>
                <c:pt idx="1">
                  <c:v>2217</c:v>
                </c:pt>
                <c:pt idx="2">
                  <c:v>4261</c:v>
                </c:pt>
                <c:pt idx="3">
                  <c:v>1443</c:v>
                </c:pt>
                <c:pt idx="4">
                  <c:v>308</c:v>
                </c:pt>
                <c:pt idx="5">
                  <c:v>261</c:v>
                </c:pt>
                <c:pt idx="6">
                  <c:v>215</c:v>
                </c:pt>
                <c:pt idx="7">
                  <c:v>250</c:v>
                </c:pt>
                <c:pt idx="8">
                  <c:v>4</c:v>
                </c:pt>
              </c:numCache>
            </c:numRef>
          </c:val>
          <c:extLst>
            <c:ext xmlns:c16="http://schemas.microsoft.com/office/drawing/2014/chart" uri="{C3380CC4-5D6E-409C-BE32-E72D297353CC}">
              <c16:uniqueId val="{00000001-7783-499A-B4ED-F7DE0C1507C2}"/>
            </c:ext>
          </c:extLst>
        </c:ser>
        <c:dLbls>
          <c:dLblPos val="ctr"/>
          <c:showLegendKey val="0"/>
          <c:showVal val="1"/>
          <c:showCatName val="0"/>
          <c:showSerName val="0"/>
          <c:showPercent val="0"/>
          <c:showBubbleSize val="0"/>
        </c:dLbls>
        <c:gapWidth val="150"/>
        <c:overlap val="100"/>
        <c:axId val="682587272"/>
        <c:axId val="682582352"/>
      </c:barChart>
      <c:catAx>
        <c:axId val="68258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2582352"/>
        <c:crosses val="autoZero"/>
        <c:auto val="1"/>
        <c:lblAlgn val="ctr"/>
        <c:lblOffset val="100"/>
        <c:noMultiLvlLbl val="0"/>
      </c:catAx>
      <c:valAx>
        <c:axId val="682582352"/>
        <c:scaling>
          <c:orientation val="minMax"/>
        </c:scaling>
        <c:delete val="0"/>
        <c:axPos val="l"/>
        <c:majorGridlines>
          <c:spPr>
            <a:ln w="9525" cap="flat" cmpd="sng" algn="ctr">
              <a:solidFill>
                <a:schemeClr val="tx1">
                  <a:lumMod val="15000"/>
                  <a:lumOff val="85000"/>
                </a:schemeClr>
              </a:solidFill>
              <a:round/>
            </a:ln>
            <a:effectLst/>
          </c:spPr>
        </c:majorGridlines>
        <c:numFmt formatCode="[$-1041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258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 största samarbetsföreningarna'!$B$3</c:f>
              <c:strCache>
                <c:ptCount val="1"/>
                <c:pt idx="0">
                  <c:v>Utbildningstimmar </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samarbetsföreningarna'!$A$4:$A$9</c:f>
              <c:strCache>
                <c:ptCount val="5"/>
                <c:pt idx="0">
                  <c:v>Åsbro GoIF</c:v>
                </c:pt>
                <c:pt idx="1">
                  <c:v>IFK Askersund</c:v>
                </c:pt>
                <c:pt idx="2">
                  <c:v>Askersund IBK</c:v>
                </c:pt>
                <c:pt idx="3">
                  <c:v>Askersunds Segel o MBS</c:v>
                </c:pt>
                <c:pt idx="4">
                  <c:v>Motorklubben Ran</c:v>
                </c:pt>
              </c:strCache>
            </c:strRef>
          </c:cat>
          <c:val>
            <c:numRef>
              <c:f>'5 största samarbetsföreningarna'!$B$4:$B$9</c:f>
              <c:numCache>
                <c:formatCode>General</c:formatCode>
                <c:ptCount val="5"/>
                <c:pt idx="0">
                  <c:v>559</c:v>
                </c:pt>
                <c:pt idx="1">
                  <c:v>554</c:v>
                </c:pt>
                <c:pt idx="2">
                  <c:v>367</c:v>
                </c:pt>
                <c:pt idx="3">
                  <c:v>191</c:v>
                </c:pt>
                <c:pt idx="4">
                  <c:v>94</c:v>
                </c:pt>
              </c:numCache>
            </c:numRef>
          </c:val>
          <c:extLst>
            <c:ext xmlns:c16="http://schemas.microsoft.com/office/drawing/2014/chart" uri="{C3380CC4-5D6E-409C-BE32-E72D297353CC}">
              <c16:uniqueId val="{00000000-9AD4-4413-AFB2-6AF460488C60}"/>
            </c:ext>
          </c:extLst>
        </c:ser>
        <c:dLbls>
          <c:showLegendKey val="0"/>
          <c:showVal val="0"/>
          <c:showCatName val="0"/>
          <c:showSerName val="0"/>
          <c:showPercent val="0"/>
          <c:showBubbleSize val="0"/>
        </c:dLbls>
        <c:gapWidth val="219"/>
        <c:overlap val="-27"/>
        <c:axId val="821442744"/>
        <c:axId val="821443136"/>
      </c:barChart>
      <c:catAx>
        <c:axId val="8214427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Förening</a:t>
                </a:r>
              </a:p>
            </c:rich>
          </c:tx>
          <c:layout>
            <c:manualLayout>
              <c:xMode val="edge"/>
              <c:yMode val="edge"/>
              <c:x val="0.48800222173688246"/>
              <c:y val="0.923307588857896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821443136"/>
        <c:crosses val="autoZero"/>
        <c:auto val="1"/>
        <c:lblAlgn val="ctr"/>
        <c:lblOffset val="100"/>
        <c:noMultiLvlLbl val="0"/>
      </c:catAx>
      <c:valAx>
        <c:axId val="82144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Utbildningstimmar</a:t>
                </a:r>
              </a:p>
            </c:rich>
          </c:tx>
          <c:layout>
            <c:manualLayout>
              <c:xMode val="edge"/>
              <c:yMode val="edge"/>
              <c:x val="6.9910947490135055E-3"/>
              <c:y val="0.3181715336854947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82144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c:ext xmlns:c16="http://schemas.microsoft.com/office/drawing/2014/chart" uri="{C3380CC4-5D6E-409C-BE32-E72D297353CC}">
              <c16:uniqueId val="{00000000-C67D-42A8-A05A-E785F01747A7}"/>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c:ext xmlns:c16="http://schemas.microsoft.com/office/drawing/2014/chart" uri="{C3380CC4-5D6E-409C-BE32-E72D297353CC}">
              <c16:uniqueId val="{00000001-C67D-42A8-A05A-E785F01747A7}"/>
            </c:ext>
          </c:extLst>
        </c:ser>
        <c:dLbls>
          <c:dLblPos val="outEnd"/>
          <c:showLegendKey val="0"/>
          <c:showVal val="1"/>
          <c:showCatName val="0"/>
          <c:showSerName val="0"/>
          <c:showPercent val="0"/>
          <c:showBubbleSize val="0"/>
        </c:dLbls>
        <c:gapWidth val="100"/>
        <c:overlap val="-24"/>
        <c:axId val="417222888"/>
        <c:axId val="417223280"/>
        <c:extLst>
          <c:ext xmlns:c15="http://schemas.microsoft.com/office/drawing/2012/chart" uri="{02D57815-91ED-43cb-92C2-25804820EDAC}">
            <c15:filteredBarSeries>
              <c15:ser>
                <c:idx val="2"/>
                <c:order val="2"/>
                <c:tx>
                  <c:strRef>
                    <c:extLs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2-C67D-42A8-A05A-E785F01747A7}"/>
                  </c:ext>
                </c:extLst>
              </c15:ser>
            </c15:filteredBarSeries>
          </c:ext>
        </c:extLst>
      </c:barChart>
      <c:catAx>
        <c:axId val="417222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17223280"/>
        <c:crosses val="autoZero"/>
        <c:auto val="1"/>
        <c:lblAlgn val="ctr"/>
        <c:lblOffset val="100"/>
        <c:noMultiLvlLbl val="0"/>
      </c:catAx>
      <c:valAx>
        <c:axId val="41722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17222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LOK-stöd antal deltagartillfällen</a:t>
            </a:r>
          </a:p>
        </c:rich>
      </c:tx>
      <c:layout>
        <c:manualLayout>
          <c:xMode val="edge"/>
          <c:yMode val="edge"/>
          <c:x val="0.3452963758486561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'Deltagartillfällen över tid'!$B$4</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tid'!$H$4:$K$4</c:f>
              <c:numCache>
                <c:formatCode>General</c:formatCode>
                <c:ptCount val="4"/>
                <c:pt idx="0">
                  <c:v>15155</c:v>
                </c:pt>
                <c:pt idx="1">
                  <c:v>13314</c:v>
                </c:pt>
                <c:pt idx="2">
                  <c:v>11608</c:v>
                </c:pt>
                <c:pt idx="3">
                  <c:v>13360</c:v>
                </c:pt>
              </c:numCache>
            </c:numRef>
          </c:val>
          <c:smooth val="0"/>
          <c:extLst>
            <c:ext xmlns:c16="http://schemas.microsoft.com/office/drawing/2014/chart" uri="{C3380CC4-5D6E-409C-BE32-E72D297353CC}">
              <c16:uniqueId val="{00000000-FE7D-44A4-AC21-51CCC64F482E}"/>
            </c:ext>
          </c:extLst>
        </c:ser>
        <c:ser>
          <c:idx val="1"/>
          <c:order val="1"/>
          <c:tx>
            <c:strRef>
              <c:f>'Deltagartillfällen över tid'!$B$5</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tid'!$H$5:$K$5</c:f>
              <c:numCache>
                <c:formatCode>General</c:formatCode>
                <c:ptCount val="4"/>
                <c:pt idx="0">
                  <c:v>14354</c:v>
                </c:pt>
                <c:pt idx="1">
                  <c:v>15653</c:v>
                </c:pt>
                <c:pt idx="2">
                  <c:v>16955</c:v>
                </c:pt>
                <c:pt idx="3">
                  <c:v>17843</c:v>
                </c:pt>
              </c:numCache>
            </c:numRef>
          </c:val>
          <c:smooth val="0"/>
          <c:extLst>
            <c:ext xmlns:c16="http://schemas.microsoft.com/office/drawing/2014/chart" uri="{C3380CC4-5D6E-409C-BE32-E72D297353CC}">
              <c16:uniqueId val="{00000001-FE7D-44A4-AC21-51CCC64F482E}"/>
            </c:ext>
          </c:extLst>
        </c:ser>
        <c:ser>
          <c:idx val="2"/>
          <c:order val="2"/>
          <c:tx>
            <c:strRef>
              <c:f>'Deltagartillfällen över tid'!$B$6</c:f>
              <c:strCache>
                <c:ptCount val="1"/>
                <c:pt idx="0">
                  <c:v>Totalt</c:v>
                </c:pt>
              </c:strCache>
            </c:strRef>
          </c:tx>
          <c:spPr>
            <a:ln w="28575" cap="rnd">
              <a:solidFill>
                <a:srgbClr val="33338B"/>
              </a:solidFill>
              <a:round/>
            </a:ln>
            <a:effectLst/>
          </c:spPr>
          <c:marker>
            <c:symbol val="circle"/>
            <c:size val="7"/>
            <c:spPr>
              <a:solidFill>
                <a:srgbClr val="33338B"/>
              </a:solidFill>
              <a:ln w="28575" cap="rnd">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tid'!$H$6:$K$6</c:f>
              <c:numCache>
                <c:formatCode>General</c:formatCode>
                <c:ptCount val="4"/>
                <c:pt idx="0">
                  <c:v>29509</c:v>
                </c:pt>
                <c:pt idx="1">
                  <c:v>28967</c:v>
                </c:pt>
                <c:pt idx="2">
                  <c:v>28563</c:v>
                </c:pt>
                <c:pt idx="3">
                  <c:v>31203</c:v>
                </c:pt>
              </c:numCache>
            </c:numRef>
          </c:val>
          <c:smooth val="0"/>
          <c:extLst>
            <c:ext xmlns:c16="http://schemas.microsoft.com/office/drawing/2014/chart" uri="{C3380CC4-5D6E-409C-BE32-E72D297353CC}">
              <c16:uniqueId val="{00000002-FE7D-44A4-AC21-51CCC64F482E}"/>
            </c:ext>
          </c:extLst>
        </c:ser>
        <c:dLbls>
          <c:dLblPos val="t"/>
          <c:showLegendKey val="0"/>
          <c:showVal val="1"/>
          <c:showCatName val="0"/>
          <c:showSerName val="0"/>
          <c:showPercent val="0"/>
          <c:showBubbleSize val="0"/>
        </c:dLbls>
        <c:marker val="1"/>
        <c:smooth val="0"/>
        <c:axId val="821443920"/>
        <c:axId val="915955744"/>
      </c:lineChart>
      <c:catAx>
        <c:axId val="8214439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15955744"/>
        <c:crosses val="autoZero"/>
        <c:auto val="1"/>
        <c:lblAlgn val="ctr"/>
        <c:lblOffset val="100"/>
        <c:noMultiLvlLbl val="0"/>
      </c:catAx>
      <c:valAx>
        <c:axId val="915955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82144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 flickor-pojkar (%)'!$B$10</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(%)'!$H$10:$K$10</c:f>
              <c:numCache>
                <c:formatCode>0%</c:formatCode>
                <c:ptCount val="4"/>
                <c:pt idx="0">
                  <c:v>0.51</c:v>
                </c:pt>
                <c:pt idx="1">
                  <c:v>0.46</c:v>
                </c:pt>
                <c:pt idx="2">
                  <c:v>0.40639988796695026</c:v>
                </c:pt>
                <c:pt idx="3">
                  <c:v>0.42816395859372497</c:v>
                </c:pt>
              </c:numCache>
            </c:numRef>
          </c:val>
          <c:smooth val="0"/>
          <c:extLst>
            <c:ext xmlns:c16="http://schemas.microsoft.com/office/drawing/2014/chart" uri="{C3380CC4-5D6E-409C-BE32-E72D297353CC}">
              <c16:uniqueId val="{00000000-10E7-4D73-A78E-C072FF5A3C3C}"/>
            </c:ext>
          </c:extLst>
        </c:ser>
        <c:ser>
          <c:idx val="1"/>
          <c:order val="1"/>
          <c:tx>
            <c:strRef>
              <c:f>'LOK flickor-pojkar (%)'!$B$10</c:f>
              <c:strCache>
                <c:ptCount val="1"/>
                <c:pt idx="0">
                  <c:v>Flickor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(%)'!$H$11:$K$11</c:f>
              <c:numCache>
                <c:formatCode>0%</c:formatCode>
                <c:ptCount val="4"/>
                <c:pt idx="0">
                  <c:v>0.49</c:v>
                </c:pt>
                <c:pt idx="1">
                  <c:v>0.54</c:v>
                </c:pt>
                <c:pt idx="2">
                  <c:v>0.59360011203304974</c:v>
                </c:pt>
                <c:pt idx="3">
                  <c:v>0.57183604140627509</c:v>
                </c:pt>
              </c:numCache>
            </c:numRef>
          </c:val>
          <c:smooth val="0"/>
          <c:extLst>
            <c:ext xmlns:c16="http://schemas.microsoft.com/office/drawing/2014/chart" uri="{C3380CC4-5D6E-409C-BE32-E72D297353CC}">
              <c16:uniqueId val="{00000001-10E7-4D73-A78E-C072FF5A3C3C}"/>
            </c:ext>
          </c:extLst>
        </c:ser>
        <c:dLbls>
          <c:dLblPos val="t"/>
          <c:showLegendKey val="0"/>
          <c:showVal val="1"/>
          <c:showCatName val="0"/>
          <c:showSerName val="0"/>
          <c:showPercent val="0"/>
          <c:showBubbleSize val="0"/>
        </c:dLbls>
        <c:marker val="1"/>
        <c:smooth val="0"/>
        <c:axId val="915958880"/>
        <c:axId val="915959272"/>
      </c:lineChart>
      <c:catAx>
        <c:axId val="9159588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15959272"/>
        <c:crosses val="autoZero"/>
        <c:auto val="1"/>
        <c:lblAlgn val="ctr"/>
        <c:lblOffset val="100"/>
        <c:noMultiLvlLbl val="0"/>
      </c:catAx>
      <c:valAx>
        <c:axId val="915959272"/>
        <c:scaling>
          <c:orientation val="minMax"/>
          <c:max val="0.8"/>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baseline="0">
                    <a:latin typeface="+mj-lt"/>
                  </a:rPr>
                  <a:t>Fördelning deltagartillfällen</a:t>
                </a:r>
                <a:endParaRPr lang="sv-SE" sz="1400">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crossAx val="91595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åldersgrp'!$B$2</c:f>
              <c:strCache>
                <c:ptCount val="1"/>
                <c:pt idx="0">
                  <c:v>2015</c:v>
                </c:pt>
              </c:strCache>
            </c:strRef>
          </c:tx>
          <c:spPr>
            <a:ln w="22225" cap="rnd" cmpd="sng" algn="ctr">
              <a:solidFill>
                <a:srgbClr val="FDD400"/>
              </a:solidFill>
              <a:round/>
            </a:ln>
            <a:effectLst/>
          </c:spPr>
          <c:marker>
            <c:symbol val="circle"/>
            <c:size val="4"/>
            <c:spPr>
              <a:solidFill>
                <a:srgbClr val="FDD400"/>
              </a:solidFill>
              <a:ln w="25400" cap="flat" cmpd="sng" algn="ctr">
                <a:solidFill>
                  <a:srgbClr val="FDD4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åldersgrp'!$B$3:$B$6</c:f>
              <c:numCache>
                <c:formatCode>General</c:formatCode>
                <c:ptCount val="4"/>
                <c:pt idx="0">
                  <c:v>7554</c:v>
                </c:pt>
                <c:pt idx="1">
                  <c:v>3161</c:v>
                </c:pt>
                <c:pt idx="2">
                  <c:v>2599</c:v>
                </c:pt>
                <c:pt idx="3">
                  <c:v>499</c:v>
                </c:pt>
              </c:numCache>
            </c:numRef>
          </c:val>
          <c:smooth val="0"/>
          <c:extLst>
            <c:ext xmlns:c16="http://schemas.microsoft.com/office/drawing/2014/chart" uri="{C3380CC4-5D6E-409C-BE32-E72D297353CC}">
              <c16:uniqueId val="{00000000-A3C7-4FC0-AB51-7C88B1776A82}"/>
            </c:ext>
          </c:extLst>
        </c:ser>
        <c:ser>
          <c:idx val="1"/>
          <c:order val="1"/>
          <c:tx>
            <c:strRef>
              <c:f>'Deltagartillfällen åldersgrp'!$C$2</c:f>
              <c:strCache>
                <c:ptCount val="1"/>
                <c:pt idx="0">
                  <c:v>2016</c:v>
                </c:pt>
              </c:strCache>
            </c:strRef>
          </c:tx>
          <c:spPr>
            <a:ln w="22225" cap="rnd" cmpd="sng" algn="ctr">
              <a:solidFill>
                <a:schemeClr val="accent4">
                  <a:lumMod val="50000"/>
                </a:schemeClr>
              </a:solidFill>
              <a:round/>
            </a:ln>
            <a:effectLst/>
          </c:spPr>
          <c:marker>
            <c:symbol val="circle"/>
            <c:size val="4"/>
            <c:spPr>
              <a:solidFill>
                <a:schemeClr val="accent4">
                  <a:lumMod val="50000"/>
                </a:schemeClr>
              </a:solidFill>
              <a:ln w="25400" cap="flat" cmpd="sng" algn="ctr">
                <a:solidFill>
                  <a:schemeClr val="accent4">
                    <a:lumMod val="50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åldersgrp'!$C$3:$C$6</c:f>
              <c:numCache>
                <c:formatCode>General</c:formatCode>
                <c:ptCount val="4"/>
                <c:pt idx="0">
                  <c:v>6166</c:v>
                </c:pt>
                <c:pt idx="1">
                  <c:v>3829</c:v>
                </c:pt>
                <c:pt idx="2">
                  <c:v>1613</c:v>
                </c:pt>
                <c:pt idx="3">
                  <c:v>227</c:v>
                </c:pt>
              </c:numCache>
            </c:numRef>
          </c:val>
          <c:smooth val="0"/>
          <c:extLst>
            <c:ext xmlns:c16="http://schemas.microsoft.com/office/drawing/2014/chart" uri="{C3380CC4-5D6E-409C-BE32-E72D297353CC}">
              <c16:uniqueId val="{00000001-A3C7-4FC0-AB51-7C88B1776A82}"/>
            </c:ext>
          </c:extLst>
        </c:ser>
        <c:ser>
          <c:idx val="2"/>
          <c:order val="2"/>
          <c:tx>
            <c:strRef>
              <c:f>'Deltagartillfällen åldersgrp'!$D$2</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cat>
            <c:strRef>
              <c:f>'Deltagartillfällen åldersgrp'!$A$3:$A$6</c:f>
              <c:strCache>
                <c:ptCount val="4"/>
                <c:pt idx="0">
                  <c:v>7-12 år</c:v>
                </c:pt>
                <c:pt idx="1">
                  <c:v>13-16 år</c:v>
                </c:pt>
                <c:pt idx="2">
                  <c:v>17-20 år</c:v>
                </c:pt>
                <c:pt idx="3">
                  <c:v>21-25 år</c:v>
                </c:pt>
              </c:strCache>
            </c:strRef>
          </c:cat>
          <c:val>
            <c:numRef>
              <c:f>'Deltagartillfällen åldersgrp'!$D$3:$D$6</c:f>
              <c:numCache>
                <c:formatCode>General</c:formatCode>
                <c:ptCount val="4"/>
                <c:pt idx="0">
                  <c:v>6705</c:v>
                </c:pt>
                <c:pt idx="1">
                  <c:v>5061</c:v>
                </c:pt>
                <c:pt idx="2">
                  <c:v>1301</c:v>
                </c:pt>
                <c:pt idx="3">
                  <c:v>293</c:v>
                </c:pt>
              </c:numCache>
            </c:numRef>
          </c:val>
          <c:smooth val="0"/>
          <c:extLst>
            <c:ext xmlns:c16="http://schemas.microsoft.com/office/drawing/2014/chart" uri="{C3380CC4-5D6E-409C-BE32-E72D297353CC}">
              <c16:uniqueId val="{00000002-A3C7-4FC0-AB51-7C88B1776A8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915956528"/>
        <c:axId val="915956920"/>
      </c:lineChart>
      <c:catAx>
        <c:axId val="915956528"/>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sv-SE"/>
          </a:p>
        </c:txPr>
        <c:crossAx val="915956920"/>
        <c:crosses val="autoZero"/>
        <c:auto val="1"/>
        <c:lblAlgn val="ctr"/>
        <c:lblOffset val="100"/>
        <c:noMultiLvlLbl val="0"/>
      </c:catAx>
      <c:valAx>
        <c:axId val="915956920"/>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159565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åldersgrp'!$B$9</c:f>
              <c:strCache>
                <c:ptCount val="1"/>
                <c:pt idx="0">
                  <c:v>2015</c:v>
                </c:pt>
              </c:strCache>
            </c:strRef>
          </c:tx>
          <c:spPr>
            <a:ln w="22225" cap="rnd" cmpd="sng" algn="ctr">
              <a:solidFill>
                <a:srgbClr val="0090D4"/>
              </a:solidFill>
              <a:round/>
            </a:ln>
            <a:effectLst/>
          </c:spPr>
          <c:marker>
            <c:symbol val="circle"/>
            <c:size val="4"/>
            <c:spPr>
              <a:solidFill>
                <a:srgbClr val="FDD400"/>
              </a:solidFill>
              <a:ln w="25400" cap="flat" cmpd="sng" algn="ctr">
                <a:solidFill>
                  <a:srgbClr val="0090D4"/>
                </a:solidFill>
                <a:round/>
              </a:ln>
              <a:effectLst/>
            </c:spPr>
          </c:marker>
          <c:dLbls>
            <c:dLbl>
              <c:idx val="1"/>
              <c:layout>
                <c:manualLayout>
                  <c:x val="-5.3888888888888889E-2"/>
                  <c:y val="-8.792833187518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AF-435B-A56E-17B1EC92AE09}"/>
                </c:ext>
              </c:extLst>
            </c:dLbl>
            <c:dLbl>
              <c:idx val="2"/>
              <c:layout>
                <c:manualLayout>
                  <c:x val="-5.3888888888888889E-2"/>
                  <c:y val="-8.3298702245552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AF-435B-A56E-17B1EC92AE09}"/>
                </c:ext>
              </c:extLst>
            </c:dLbl>
            <c:dLbl>
              <c:idx val="3"/>
              <c:layout>
                <c:manualLayout>
                  <c:x val="-0.11422222222222222"/>
                  <c:y val="1.392351997666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AF-435B-A56E-17B1EC92AE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åldersgrp'!$B$10:$B$13</c:f>
              <c:numCache>
                <c:formatCode>General</c:formatCode>
                <c:ptCount val="4"/>
                <c:pt idx="0">
                  <c:v>7839</c:v>
                </c:pt>
                <c:pt idx="1">
                  <c:v>5677</c:v>
                </c:pt>
                <c:pt idx="2">
                  <c:v>2137</c:v>
                </c:pt>
                <c:pt idx="3">
                  <c:v>1799</c:v>
                </c:pt>
              </c:numCache>
            </c:numRef>
          </c:val>
          <c:smooth val="0"/>
          <c:extLst>
            <c:ext xmlns:c16="http://schemas.microsoft.com/office/drawing/2014/chart" uri="{C3380CC4-5D6E-409C-BE32-E72D297353CC}">
              <c16:uniqueId val="{00000003-C1AF-435B-A56E-17B1EC92AE09}"/>
            </c:ext>
          </c:extLst>
        </c:ser>
        <c:ser>
          <c:idx val="1"/>
          <c:order val="1"/>
          <c:tx>
            <c:strRef>
              <c:f>'Deltagartillfällen åldersgrp'!$C$9</c:f>
              <c:strCache>
                <c:ptCount val="1"/>
                <c:pt idx="0">
                  <c:v>2016</c:v>
                </c:pt>
              </c:strCache>
            </c:strRef>
          </c:tx>
          <c:spPr>
            <a:ln w="22225" cap="rnd" cmpd="sng" algn="ctr">
              <a:solidFill>
                <a:srgbClr val="33338B"/>
              </a:solidFill>
              <a:round/>
            </a:ln>
            <a:effectLst/>
          </c:spPr>
          <c:marker>
            <c:symbol val="circle"/>
            <c:size val="4"/>
            <c:spPr>
              <a:solidFill>
                <a:srgbClr val="FDD400"/>
              </a:solidFill>
              <a:ln w="25400" cap="flat" cmpd="sng" algn="ctr">
                <a:solidFill>
                  <a:srgbClr val="33338B"/>
                </a:solidFill>
                <a:round/>
              </a:ln>
              <a:effectLst/>
            </c:spPr>
          </c:marker>
          <c:dLbls>
            <c:dLbl>
              <c:idx val="0"/>
              <c:layout>
                <c:manualLayout>
                  <c:x val="-6.222222222222222E-2"/>
                  <c:y val="6.0219816272965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AF-435B-A56E-17B1EC92AE09}"/>
                </c:ext>
              </c:extLst>
            </c:dLbl>
            <c:dLbl>
              <c:idx val="1"/>
              <c:layout>
                <c:manualLayout>
                  <c:x val="-5.6666666666666664E-2"/>
                  <c:y val="5.559018664333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AF-435B-A56E-17B1EC92AE09}"/>
                </c:ext>
              </c:extLst>
            </c:dLbl>
            <c:dLbl>
              <c:idx val="2"/>
              <c:layout>
                <c:manualLayout>
                  <c:x val="-6.5000000000000099E-2"/>
                  <c:y val="8.3367964421114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AF-435B-A56E-17B1EC92AE09}"/>
                </c:ext>
              </c:extLst>
            </c:dLbl>
            <c:dLbl>
              <c:idx val="3"/>
              <c:layout>
                <c:manualLayout>
                  <c:x val="-4.4777777777777882E-2"/>
                  <c:y val="-0.1203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AF-435B-A56E-17B1EC92AE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åldersgrp'!$C$10:$C$13</c:f>
              <c:numCache>
                <c:formatCode>General</c:formatCode>
                <c:ptCount val="4"/>
                <c:pt idx="0">
                  <c:v>8314</c:v>
                </c:pt>
                <c:pt idx="1">
                  <c:v>6384</c:v>
                </c:pt>
                <c:pt idx="2">
                  <c:v>2257</c:v>
                </c:pt>
                <c:pt idx="3">
                  <c:v>1683</c:v>
                </c:pt>
              </c:numCache>
            </c:numRef>
          </c:val>
          <c:smooth val="0"/>
          <c:extLst>
            <c:ext xmlns:c16="http://schemas.microsoft.com/office/drawing/2014/chart" uri="{C3380CC4-5D6E-409C-BE32-E72D297353CC}">
              <c16:uniqueId val="{00000008-C1AF-435B-A56E-17B1EC92AE09}"/>
            </c:ext>
          </c:extLst>
        </c:ser>
        <c:ser>
          <c:idx val="2"/>
          <c:order val="2"/>
          <c:tx>
            <c:strRef>
              <c:f>'Deltagartillfällen åldersgrp'!$D$9</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åldersgrp'!$D$10:$D$13</c:f>
              <c:numCache>
                <c:formatCode>General</c:formatCode>
                <c:ptCount val="4"/>
                <c:pt idx="0">
                  <c:v>9072</c:v>
                </c:pt>
                <c:pt idx="1">
                  <c:v>5322</c:v>
                </c:pt>
                <c:pt idx="2">
                  <c:v>2613</c:v>
                </c:pt>
                <c:pt idx="3">
                  <c:v>836</c:v>
                </c:pt>
              </c:numCache>
            </c:numRef>
          </c:val>
          <c:smooth val="0"/>
          <c:extLst>
            <c:ext xmlns:c16="http://schemas.microsoft.com/office/drawing/2014/chart" uri="{C3380CC4-5D6E-409C-BE32-E72D297353CC}">
              <c16:uniqueId val="{00000009-C1AF-435B-A56E-17B1EC92AE09}"/>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915957704"/>
        <c:axId val="915958096"/>
      </c:lineChart>
      <c:catAx>
        <c:axId val="915957704"/>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sv-SE"/>
          </a:p>
        </c:txPr>
        <c:crossAx val="915958096"/>
        <c:crosses val="autoZero"/>
        <c:auto val="1"/>
        <c:lblAlgn val="ctr"/>
        <c:lblOffset val="100"/>
        <c:noMultiLvlLbl val="0"/>
      </c:catAx>
      <c:valAx>
        <c:axId val="915958096"/>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159577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r>
              <a:rPr lang="sv-SE"/>
              <a:t>Deltagartillfällen personer med funktionsnedsättning 2009-2017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endParaRPr lang="sv-SE"/>
        </a:p>
      </c:txPr>
    </c:title>
    <c:autoTitleDeleted val="0"/>
    <c:plotArea>
      <c:layout/>
      <c:barChart>
        <c:barDir val="col"/>
        <c:grouping val="clustered"/>
        <c:varyColors val="0"/>
        <c:ser>
          <c:idx val="0"/>
          <c:order val="0"/>
          <c:tx>
            <c:strRef>
              <c:f>'Deltagartlf. funktion'!$B$3</c:f>
              <c:strCache>
                <c:ptCount val="1"/>
                <c:pt idx="0">
                  <c:v>Deltagartillfällen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'Deltagartlf. funktion'!$A$4:$A$12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'Deltagartlf. funktion'!$B$4:$B$12</c:f>
              <c:numCache>
                <c:formatCode>General</c:formatCode>
                <c:ptCount val="9"/>
                <c:pt idx="0">
                  <c:v>26</c:v>
                </c:pt>
                <c:pt idx="1">
                  <c:v>0</c:v>
                </c:pt>
                <c:pt idx="2">
                  <c:v>0</c:v>
                </c:pt>
                <c:pt idx="3">
                  <c:v>70</c:v>
                </c:pt>
                <c:pt idx="4">
                  <c:v>29</c:v>
                </c:pt>
                <c:pt idx="5">
                  <c:v>12</c:v>
                </c:pt>
                <c:pt idx="6">
                  <c:v>0</c:v>
                </c:pt>
                <c:pt idx="7">
                  <c:v>0</c:v>
                </c:pt>
                <c:pt idx="8">
                  <c:v>127</c:v>
                </c:pt>
              </c:numCache>
            </c:numRef>
          </c:val>
          <c:extLst>
            <c:ext xmlns:c16="http://schemas.microsoft.com/office/drawing/2014/chart" uri="{C3380CC4-5D6E-409C-BE32-E72D297353CC}">
              <c16:uniqueId val="{00000000-EA12-470E-847C-03D851B11CAD}"/>
            </c:ext>
          </c:extLst>
        </c:ser>
        <c:dLbls>
          <c:showLegendKey val="0"/>
          <c:showVal val="0"/>
          <c:showCatName val="0"/>
          <c:showSerName val="0"/>
          <c:showPercent val="0"/>
          <c:showBubbleSize val="0"/>
        </c:dLbls>
        <c:gapWidth val="219"/>
        <c:overlap val="-27"/>
        <c:axId val="915960056"/>
        <c:axId val="915960448"/>
      </c:barChart>
      <c:catAx>
        <c:axId val="915960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915960448"/>
        <c:crosses val="autoZero"/>
        <c:auto val="1"/>
        <c:lblAlgn val="ctr"/>
        <c:lblOffset val="100"/>
        <c:noMultiLvlLbl val="0"/>
      </c:catAx>
      <c:valAx>
        <c:axId val="915960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915960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c:ext xmlns:c16="http://schemas.microsoft.com/office/drawing/2014/chart" uri="{C3380CC4-5D6E-409C-BE32-E72D297353CC}">
              <c16:uniqueId val="{00000000-60C7-4BAE-9E57-B3CB3A8CAD66}"/>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c:ext xmlns:c16="http://schemas.microsoft.com/office/drawing/2014/chart" uri="{C3380CC4-5D6E-409C-BE32-E72D297353CC}">
              <c16:uniqueId val="{00000001-60C7-4BAE-9E57-B3CB3A8CAD66}"/>
            </c:ext>
          </c:extLst>
        </c:ser>
        <c:dLbls>
          <c:dLblPos val="outEnd"/>
          <c:showLegendKey val="0"/>
          <c:showVal val="1"/>
          <c:showCatName val="0"/>
          <c:showSerName val="0"/>
          <c:showPercent val="0"/>
          <c:showBubbleSize val="0"/>
        </c:dLbls>
        <c:gapWidth val="100"/>
        <c:overlap val="-24"/>
        <c:axId val="417221320"/>
        <c:axId val="417224456"/>
        <c:extLst>
          <c:ext xmlns:c15="http://schemas.microsoft.com/office/drawing/2012/chart" uri="{02D57815-91ED-43cb-92C2-25804820EDAC}">
            <c15:filteredBarSeries>
              <c15:ser>
                <c:idx val="2"/>
                <c:order val="2"/>
                <c:tx>
                  <c:strRef>
                    <c:extLs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2-60C7-4BAE-9E57-B3CB3A8CAD66}"/>
                  </c:ext>
                </c:extLst>
              </c15:ser>
            </c15:filteredBarSeries>
          </c:ext>
        </c:extLst>
      </c:barChart>
      <c:catAx>
        <c:axId val="417221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17224456"/>
        <c:crosses val="autoZero"/>
        <c:auto val="1"/>
        <c:lblAlgn val="ctr"/>
        <c:lblOffset val="100"/>
        <c:noMultiLvlLbl val="0"/>
      </c:catAx>
      <c:valAx>
        <c:axId val="417224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1722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c:ext xmlns:c16="http://schemas.microsoft.com/office/drawing/2014/chart" uri="{C3380CC4-5D6E-409C-BE32-E72D297353CC}">
              <c16:uniqueId val="{00000000-68DA-4E9D-9790-73D8EC32DCEA}"/>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c:ext xmlns:c16="http://schemas.microsoft.com/office/drawing/2014/chart" uri="{C3380CC4-5D6E-409C-BE32-E72D297353CC}">
              <c16:uniqueId val="{00000001-68DA-4E9D-9790-73D8EC32DCEA}"/>
            </c:ext>
          </c:extLst>
        </c:ser>
        <c:dLbls>
          <c:dLblPos val="outEnd"/>
          <c:showLegendKey val="0"/>
          <c:showVal val="1"/>
          <c:showCatName val="0"/>
          <c:showSerName val="0"/>
          <c:showPercent val="0"/>
          <c:showBubbleSize val="0"/>
        </c:dLbls>
        <c:gapWidth val="100"/>
        <c:overlap val="-24"/>
        <c:axId val="417225240"/>
        <c:axId val="417225632"/>
        <c:extLst>
          <c:ext xmlns:c15="http://schemas.microsoft.com/office/drawing/2012/chart" uri="{02D57815-91ED-43cb-92C2-25804820EDAC}">
            <c15:filteredBarSeries>
              <c15:ser>
                <c:idx val="2"/>
                <c:order val="2"/>
                <c:tx>
                  <c:strRef>
                    <c:extLs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c:ext xmlns:c16="http://schemas.microsoft.com/office/drawing/2014/chart" uri="{C3380CC4-5D6E-409C-BE32-E72D297353CC}">
                    <c16:uniqueId val="{00000002-68DA-4E9D-9790-73D8EC32DCEA}"/>
                  </c:ext>
                </c:extLst>
              </c15:ser>
            </c15:filteredBarSeries>
          </c:ext>
        </c:extLst>
      </c:barChart>
      <c:catAx>
        <c:axId val="417225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17225632"/>
        <c:crosses val="autoZero"/>
        <c:auto val="1"/>
        <c:lblAlgn val="ctr"/>
        <c:lblOffset val="100"/>
        <c:noMultiLvlLbl val="0"/>
      </c:catAx>
      <c:valAx>
        <c:axId val="41722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1722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c:ext xmlns:c16="http://schemas.microsoft.com/office/drawing/2014/chart" uri="{C3380CC4-5D6E-409C-BE32-E72D297353CC}">
              <c16:uniqueId val="{00000000-1E0A-4CCE-847B-4FC8A32DBA43}"/>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c:ext xmlns:c16="http://schemas.microsoft.com/office/drawing/2014/chart" uri="{C3380CC4-5D6E-409C-BE32-E72D297353CC}">
              <c16:uniqueId val="{00000001-1E0A-4CCE-847B-4FC8A32DBA43}"/>
            </c:ext>
          </c:extLst>
        </c:ser>
        <c:dLbls>
          <c:showLegendKey val="0"/>
          <c:showVal val="0"/>
          <c:showCatName val="0"/>
          <c:showSerName val="0"/>
          <c:showPercent val="0"/>
          <c:showBubbleSize val="0"/>
        </c:dLbls>
        <c:gapWidth val="219"/>
        <c:overlap val="-27"/>
        <c:axId val="427127568"/>
        <c:axId val="427127960"/>
        <c:extLst>
          <c:ext xmlns:c15="http://schemas.microsoft.com/office/drawing/2012/chart" uri="{02D57815-91ED-43cb-92C2-25804820EDAC}">
            <c15:filteredBarSeries>
              <c15:ser>
                <c:idx val="2"/>
                <c:order val="2"/>
                <c:tx>
                  <c:strRef>
                    <c:extLs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c:ext xmlns:c16="http://schemas.microsoft.com/office/drawing/2014/chart" uri="{C3380CC4-5D6E-409C-BE32-E72D297353CC}">
                    <c16:uniqueId val="{00000002-1E0A-4CCE-847B-4FC8A32DBA43}"/>
                  </c:ext>
                </c:extLst>
              </c15:ser>
            </c15:filteredBarSeries>
          </c:ext>
        </c:extLst>
      </c:barChart>
      <c:catAx>
        <c:axId val="4271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27127960"/>
        <c:crosses val="autoZero"/>
        <c:auto val="1"/>
        <c:lblAlgn val="ctr"/>
        <c:lblOffset val="100"/>
        <c:noMultiLvlLbl val="0"/>
      </c:catAx>
      <c:valAx>
        <c:axId val="42712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271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c:ext xmlns:c16="http://schemas.microsoft.com/office/drawing/2014/chart" uri="{C3380CC4-5D6E-409C-BE32-E72D297353CC}">
              <c16:uniqueId val="{00000000-2598-46E4-98A1-A9434ED5CD68}"/>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c:ext xmlns:c16="http://schemas.microsoft.com/office/drawing/2014/chart" uri="{C3380CC4-5D6E-409C-BE32-E72D297353CC}">
              <c16:uniqueId val="{00000001-2598-46E4-98A1-A9434ED5CD68}"/>
            </c:ext>
          </c:extLst>
        </c:ser>
        <c:dLbls>
          <c:dLblPos val="outEnd"/>
          <c:showLegendKey val="0"/>
          <c:showVal val="1"/>
          <c:showCatName val="0"/>
          <c:showSerName val="0"/>
          <c:showPercent val="0"/>
          <c:showBubbleSize val="0"/>
        </c:dLbls>
        <c:gapWidth val="100"/>
        <c:overlap val="-24"/>
        <c:axId val="427128744"/>
        <c:axId val="427129136"/>
        <c:extLst>
          <c:ext xmlns:c15="http://schemas.microsoft.com/office/drawing/2012/chart" uri="{02D57815-91ED-43cb-92C2-25804820EDAC}">
            <c15:filteredBarSeries>
              <c15:ser>
                <c:idx val="2"/>
                <c:order val="2"/>
                <c:tx>
                  <c:strRef>
                    <c:extLs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c:ext xmlns:c16="http://schemas.microsoft.com/office/drawing/2014/chart" uri="{C3380CC4-5D6E-409C-BE32-E72D297353CC}">
                    <c16:uniqueId val="{00000002-2598-46E4-98A1-A9434ED5CD68}"/>
                  </c:ext>
                </c:extLst>
              </c15:ser>
            </c15:filteredBarSeries>
          </c:ext>
        </c:extLst>
      </c:barChart>
      <c:catAx>
        <c:axId val="427128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27129136"/>
        <c:crosses val="autoZero"/>
        <c:auto val="1"/>
        <c:lblAlgn val="ctr"/>
        <c:lblOffset val="100"/>
        <c:noMultiLvlLbl val="0"/>
      </c:catAx>
      <c:valAx>
        <c:axId val="42712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2712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c:ext xmlns:c16="http://schemas.microsoft.com/office/drawing/2014/chart" uri="{C3380CC4-5D6E-409C-BE32-E72D297353CC}">
              <c16:uniqueId val="{00000000-9367-475B-80C8-35831EEEEA1F}"/>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c:ext xmlns:c16="http://schemas.microsoft.com/office/drawing/2014/chart" uri="{C3380CC4-5D6E-409C-BE32-E72D297353CC}">
              <c16:uniqueId val="{00000001-9367-475B-80C8-35831EEEEA1F}"/>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c:ext xmlns:c16="http://schemas.microsoft.com/office/drawing/2014/chart" uri="{C3380CC4-5D6E-409C-BE32-E72D297353CC}">
              <c16:uniqueId val="{00000002-9367-475B-80C8-35831EEEEA1F}"/>
            </c:ext>
          </c:extLst>
        </c:ser>
        <c:dLbls>
          <c:dLblPos val="outEnd"/>
          <c:showLegendKey val="0"/>
          <c:showVal val="1"/>
          <c:showCatName val="0"/>
          <c:showSerName val="0"/>
          <c:showPercent val="0"/>
          <c:showBubbleSize val="0"/>
        </c:dLbls>
        <c:gapWidth val="100"/>
        <c:overlap val="-24"/>
        <c:axId val="417224064"/>
        <c:axId val="417226416"/>
        <c:extLst>
          <c:ext xmlns:c15="http://schemas.microsoft.com/office/drawing/2012/chart" uri="{02D57815-91ED-43cb-92C2-25804820EDAC}">
            <c15:filteredBarSeries>
              <c15:ser>
                <c:idx val="3"/>
                <c:order val="3"/>
                <c:tx>
                  <c:strRef>
                    <c:extLs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3-9367-475B-80C8-35831EEEEA1F}"/>
                  </c:ext>
                </c:extLst>
              </c15:ser>
            </c15:filteredBarSeries>
          </c:ext>
        </c:extLst>
      </c:barChart>
      <c:catAx>
        <c:axId val="417224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417226416"/>
        <c:crosses val="autoZero"/>
        <c:auto val="1"/>
        <c:lblAlgn val="ctr"/>
        <c:lblOffset val="100"/>
        <c:noMultiLvlLbl val="0"/>
      </c:catAx>
      <c:valAx>
        <c:axId val="4172264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41722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c:ext xmlns:c16="http://schemas.microsoft.com/office/drawing/2014/chart" uri="{C3380CC4-5D6E-409C-BE32-E72D297353CC}">
              <c16:uniqueId val="{00000000-CE4C-47C9-90FE-F1FBE41BAB9F}"/>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c:ext xmlns:c16="http://schemas.microsoft.com/office/drawing/2014/chart" uri="{C3380CC4-5D6E-409C-BE32-E72D297353CC}">
              <c16:uniqueId val="{00000001-CE4C-47C9-90FE-F1FBE41BAB9F}"/>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c:ext xmlns:c16="http://schemas.microsoft.com/office/drawing/2014/chart" uri="{C3380CC4-5D6E-409C-BE32-E72D297353CC}">
              <c16:uniqueId val="{00000002-CE4C-47C9-90FE-F1FBE41BAB9F}"/>
            </c:ext>
          </c:extLst>
        </c:ser>
        <c:dLbls>
          <c:dLblPos val="outEnd"/>
          <c:showLegendKey val="0"/>
          <c:showVal val="1"/>
          <c:showCatName val="0"/>
          <c:showSerName val="0"/>
          <c:showPercent val="0"/>
          <c:showBubbleSize val="0"/>
        </c:dLbls>
        <c:gapWidth val="100"/>
        <c:overlap val="-24"/>
        <c:axId val="417227200"/>
        <c:axId val="417227592"/>
        <c:extLst>
          <c:ext xmlns:c15="http://schemas.microsoft.com/office/drawing/2012/chart" uri="{02D57815-91ED-43cb-92C2-25804820EDAC}">
            <c15:filteredBarSeries>
              <c15:ser>
                <c:idx val="3"/>
                <c:order val="3"/>
                <c:tx>
                  <c:strRef>
                    <c:extLs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3-CE4C-47C9-90FE-F1FBE41BAB9F}"/>
                  </c:ext>
                </c:extLst>
              </c15:ser>
            </c15:filteredBarSeries>
          </c:ext>
        </c:extLst>
      </c:barChart>
      <c:catAx>
        <c:axId val="4172272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417227592"/>
        <c:crosses val="autoZero"/>
        <c:auto val="1"/>
        <c:lblAlgn val="ctr"/>
        <c:lblOffset val="100"/>
        <c:noMultiLvlLbl val="0"/>
      </c:catAx>
      <c:valAx>
        <c:axId val="4172275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41722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Övervikt och fetma Askersund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Askersund!$E$12</c:f>
              <c:strCache>
                <c:ptCount val="1"/>
                <c:pt idx="0">
                  <c:v>Askersund</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Askersund!$F$10:$M$11</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Askersund!$F$12:$M$12</c:f>
              <c:numCache>
                <c:formatCode>0%</c:formatCode>
                <c:ptCount val="8"/>
                <c:pt idx="0">
                  <c:v>0.14000000000000001</c:v>
                </c:pt>
                <c:pt idx="1">
                  <c:v>0.03</c:v>
                </c:pt>
                <c:pt idx="2">
                  <c:v>0.22</c:v>
                </c:pt>
                <c:pt idx="3">
                  <c:v>0.08</c:v>
                </c:pt>
                <c:pt idx="4">
                  <c:v>0.17</c:v>
                </c:pt>
                <c:pt idx="5">
                  <c:v>0.08</c:v>
                </c:pt>
                <c:pt idx="6">
                  <c:v>0.13</c:v>
                </c:pt>
                <c:pt idx="7">
                  <c:v>7.0000000000000007E-2</c:v>
                </c:pt>
              </c:numCache>
            </c:numRef>
          </c:val>
          <c:extLst>
            <c:ext xmlns:c16="http://schemas.microsoft.com/office/drawing/2014/chart" uri="{C3380CC4-5D6E-409C-BE32-E72D297353CC}">
              <c16:uniqueId val="{00000000-BBBE-4667-9A19-2BBD0BD665D0}"/>
            </c:ext>
          </c:extLst>
        </c:ser>
        <c:ser>
          <c:idx val="1"/>
          <c:order val="1"/>
          <c:tx>
            <c:strRef>
              <c:f>Askersund!$E$13</c:f>
              <c:strCache>
                <c:ptCount val="1"/>
                <c:pt idx="0">
                  <c:v>Örebro län</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Askersund!$F$10:$M$11</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Askersund!$F$13:$M$13</c:f>
              <c:numCache>
                <c:formatCode>0%</c:formatCode>
                <c:ptCount val="8"/>
                <c:pt idx="0">
                  <c:v>0.12</c:v>
                </c:pt>
                <c:pt idx="1">
                  <c:v>0.05</c:v>
                </c:pt>
                <c:pt idx="2">
                  <c:v>0.21</c:v>
                </c:pt>
                <c:pt idx="3">
                  <c:v>0.06</c:v>
                </c:pt>
                <c:pt idx="4">
                  <c:v>0.18</c:v>
                </c:pt>
                <c:pt idx="5">
                  <c:v>0.06</c:v>
                </c:pt>
                <c:pt idx="6">
                  <c:v>0.18</c:v>
                </c:pt>
                <c:pt idx="7">
                  <c:v>0.06</c:v>
                </c:pt>
              </c:numCache>
            </c:numRef>
          </c:val>
          <c:extLst>
            <c:ext xmlns:c16="http://schemas.microsoft.com/office/drawing/2014/chart" uri="{C3380CC4-5D6E-409C-BE32-E72D297353CC}">
              <c16:uniqueId val="{00000001-BBBE-4667-9A19-2BBD0BD665D0}"/>
            </c:ext>
          </c:extLst>
        </c:ser>
        <c:dLbls>
          <c:dLblPos val="outEnd"/>
          <c:showLegendKey val="0"/>
          <c:showVal val="1"/>
          <c:showCatName val="0"/>
          <c:showSerName val="0"/>
          <c:showPercent val="0"/>
          <c:showBubbleSize val="0"/>
        </c:dLbls>
        <c:gapWidth val="219"/>
        <c:overlap val="-27"/>
        <c:axId val="609470464"/>
        <c:axId val="604583472"/>
      </c:barChart>
      <c:catAx>
        <c:axId val="60947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604583472"/>
        <c:crosses val="autoZero"/>
        <c:auto val="1"/>
        <c:lblAlgn val="ctr"/>
        <c:lblOffset val="100"/>
        <c:noMultiLvlLbl val="0"/>
      </c:catAx>
      <c:valAx>
        <c:axId val="604583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609470464"/>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BCB40B7-3E89-4D3E-A44B-4F574B7633FF}" type="datetimeFigureOut">
              <a:rPr lang="sv-SE" smtClean="0"/>
              <a:t>2019-03-11</a:t>
            </a:fld>
            <a:endParaRPr lang="sv-SE"/>
          </a:p>
        </p:txBody>
      </p:sp>
      <p:sp>
        <p:nvSpPr>
          <p:cNvPr id="4" name="Platshållare för sidfot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07984A4E-3A14-4E0E-BAE4-885CBF5F6F6B}" type="slidenum">
              <a:rPr lang="sv-SE" smtClean="0"/>
              <a:t>‹#›</a:t>
            </a:fld>
            <a:endParaRPr lang="sv-SE"/>
          </a:p>
        </p:txBody>
      </p:sp>
    </p:spTree>
    <p:extLst>
      <p:ext uri="{BB962C8B-B14F-4D97-AF65-F5344CB8AC3E}">
        <p14:creationId xmlns:p14="http://schemas.microsoft.com/office/powerpoint/2010/main" val="241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853182B-9C24-4B49-B6F8-A2AC3EBE0CFF}" type="datetimeFigureOut">
              <a:rPr lang="sv-SE" smtClean="0"/>
              <a:pPr/>
              <a:t>2019-03-11</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EC3BE4A3-3DA2-4E05-94D8-12AB9D62B682}" type="slidenum">
              <a:rPr lang="sv-SE" smtClean="0"/>
              <a:pPr/>
              <a:t>‹#›</a:t>
            </a:fld>
            <a:endParaRPr lang="sv-SE"/>
          </a:p>
        </p:txBody>
      </p:sp>
    </p:spTree>
    <p:extLst>
      <p:ext uri="{BB962C8B-B14F-4D97-AF65-F5344CB8AC3E}">
        <p14:creationId xmlns:p14="http://schemas.microsoft.com/office/powerpoint/2010/main" val="25282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a:t>
            </a:fld>
            <a:endParaRPr lang="sv-SE"/>
          </a:p>
        </p:txBody>
      </p:sp>
    </p:spTree>
    <p:extLst>
      <p:ext uri="{BB962C8B-B14F-4D97-AF65-F5344CB8AC3E}">
        <p14:creationId xmlns:p14="http://schemas.microsoft.com/office/powerpoint/2010/main" val="39888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i Askersunds kommun som är fysiskt aktiva minst 60 minuter varje dag skiljer mellan flickor och pojkar då det för samtliga skolår är en högre andel pojkar än flickor som uppger att de är fysiskt aktiva minst 60 minuter per dag. Dock skiljer det endast en procent mellan flickorna och pojkarna i skolår 9. Texten under diagrammet visar hur flickor och pojkar boende i respektive kommun som går gymnasiet år två har svarat.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endParaRPr lang="sv-SE" b="0" baseline="0"/>
          </a:p>
          <a:p>
            <a:endParaRPr lang="sv-SE" b="1" baseline="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12</a:t>
            </a:fld>
            <a:endParaRPr lang="sv-SE"/>
          </a:p>
        </p:txBody>
      </p:sp>
    </p:spTree>
    <p:extLst>
      <p:ext uri="{BB962C8B-B14F-4D97-AF65-F5344CB8AC3E}">
        <p14:creationId xmlns:p14="http://schemas.microsoft.com/office/powerpoint/2010/main" val="201599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Askersunds kommun minskar med ökad ålder för både flickor och pojkar. Notera att det i skolår 9 är fler flickor än pojkar som är medlem i en idrottsförening. Texten under diagrammet visar hur flickor och pojkar boende i respektive kommun som går gymnasiet år två har svarat.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a:p>
            <a:endParaRPr lang="sv-SE" b="0" baseline="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13</a:t>
            </a:fld>
            <a:endParaRPr lang="sv-SE"/>
          </a:p>
        </p:txBody>
      </p:sp>
    </p:spTree>
    <p:extLst>
      <p:ext uri="{BB962C8B-B14F-4D97-AF65-F5344CB8AC3E}">
        <p14:creationId xmlns:p14="http://schemas.microsoft.com/office/powerpoint/2010/main" val="2406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14</a:t>
            </a:fld>
            <a:endParaRPr lang="sv-SE"/>
          </a:p>
        </p:txBody>
      </p:sp>
    </p:spTree>
    <p:extLst>
      <p:ext uri="{BB962C8B-B14F-4D97-AF65-F5344CB8AC3E}">
        <p14:creationId xmlns:p14="http://schemas.microsoft.com/office/powerpoint/2010/main" val="247262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a:p>
          <a:p>
            <a:endParaRPr lang="sv-SE" i="0" baseline="0"/>
          </a:p>
          <a:p>
            <a:r>
              <a:rPr lang="sv-SE" b="1" i="0" baseline="0"/>
              <a:t>Kommentar:</a:t>
            </a:r>
            <a:r>
              <a:rPr lang="sv-SE" i="0" baseline="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a:p>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15</a:t>
            </a:fld>
            <a:endParaRPr lang="sv-SE"/>
          </a:p>
        </p:txBody>
      </p:sp>
    </p:spTree>
    <p:extLst>
      <p:ext uri="{BB962C8B-B14F-4D97-AF65-F5344CB8AC3E}">
        <p14:creationId xmlns:p14="http://schemas.microsoft.com/office/powerpoint/2010/main" val="421920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16</a:t>
            </a:fld>
            <a:endParaRPr lang="sv-SE"/>
          </a:p>
        </p:txBody>
      </p:sp>
    </p:spTree>
    <p:extLst>
      <p:ext uri="{BB962C8B-B14F-4D97-AF65-F5344CB8AC3E}">
        <p14:creationId xmlns:p14="http://schemas.microsoft.com/office/powerpoint/2010/main" val="49927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och för båda åldersgrupperna som redovisas.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17</a:t>
            </a:fld>
            <a:endParaRPr lang="sv-SE"/>
          </a:p>
        </p:txBody>
      </p:sp>
    </p:spTree>
    <p:extLst>
      <p:ext uri="{BB962C8B-B14F-4D97-AF65-F5344CB8AC3E}">
        <p14:creationId xmlns:p14="http://schemas.microsoft.com/office/powerpoint/2010/main" val="341130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18</a:t>
            </a:fld>
            <a:endParaRPr lang="sv-SE"/>
          </a:p>
        </p:txBody>
      </p:sp>
    </p:spTree>
    <p:extLst>
      <p:ext uri="{BB962C8B-B14F-4D97-AF65-F5344CB8AC3E}">
        <p14:creationId xmlns:p14="http://schemas.microsoft.com/office/powerpoint/2010/main" val="141581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19</a:t>
            </a:fld>
            <a:endParaRPr lang="sv-SE"/>
          </a:p>
        </p:txBody>
      </p:sp>
    </p:spTree>
    <p:extLst>
      <p:ext uri="{BB962C8B-B14F-4D97-AF65-F5344CB8AC3E}">
        <p14:creationId xmlns:p14="http://schemas.microsoft.com/office/powerpoint/2010/main" val="134322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WHO-5 index redovisas för. </a:t>
            </a:r>
            <a:endParaRPr lang="sv-SE"/>
          </a:p>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20</a:t>
            </a:fld>
            <a:endParaRPr lang="sv-SE"/>
          </a:p>
        </p:txBody>
      </p:sp>
    </p:spTree>
    <p:extLst>
      <p:ext uri="{BB962C8B-B14F-4D97-AF65-F5344CB8AC3E}">
        <p14:creationId xmlns:p14="http://schemas.microsoft.com/office/powerpoint/2010/main" val="336280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Datainsamlingsmetod:</a:t>
            </a:r>
            <a:r>
              <a:rPr lang="sv-SE" b="1" baseline="0"/>
              <a:t> </a:t>
            </a:r>
            <a:r>
              <a:rPr lang="sv-SE" b="0" baseline="0"/>
              <a:t>Skolsköterska har vägt och mätt eleverna i samband med elevhälsosamtal. Resultaten är således ingen uppskattning utan det faktiska utfallet. </a:t>
            </a:r>
          </a:p>
          <a:p>
            <a:endParaRPr lang="sv-SE"/>
          </a:p>
          <a:p>
            <a:r>
              <a:rPr lang="sv-SE" b="1"/>
              <a:t>Definition:</a:t>
            </a:r>
            <a:r>
              <a:rPr lang="sv-SE" b="0" baseline="0"/>
              <a:t> Kategorisering av övervikt och fetma är beräknat på förhållandet mellan längd och vikt enligt Body </a:t>
            </a:r>
            <a:r>
              <a:rPr lang="sv-SE" b="0" baseline="0" err="1"/>
              <a:t>Mass</a:t>
            </a:r>
            <a:r>
              <a:rPr lang="sv-SE" b="0" baseline="0"/>
              <a:t> Index (</a:t>
            </a:r>
            <a:r>
              <a:rPr lang="sv-SE" b="0" baseline="0" err="1"/>
              <a:t>isoBMI</a:t>
            </a:r>
            <a:r>
              <a:rPr lang="sv-SE" b="0" baseline="0"/>
              <a:t>) för respektive åldersklass. </a:t>
            </a:r>
          </a:p>
          <a:p>
            <a:endParaRPr lang="sv-SE" b="1" baseline="0"/>
          </a:p>
          <a:p>
            <a:r>
              <a:rPr lang="sv-SE" b="1" baseline="0"/>
              <a:t>Kommentar: </a:t>
            </a:r>
            <a:r>
              <a:rPr lang="sv-SE" b="0" baseline="0"/>
              <a:t>Askersund har en högre andel barn med fetma i årskurs 4, årskurs 7 och år 1 på gymnasiet än länstotalen. Dock är skillnaderna små och bör inte dras några större slutsatser ifrån. Överlag skiljer sig inte Askersunds siffror ifrån Örebro läns siffror. Störst andel med övervikt eller fetma återfinns i årskurs 4 med 30 %.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21</a:t>
            </a:fld>
            <a:endParaRPr lang="sv-SE"/>
          </a:p>
        </p:txBody>
      </p:sp>
    </p:spTree>
    <p:extLst>
      <p:ext uri="{BB962C8B-B14F-4D97-AF65-F5344CB8AC3E}">
        <p14:creationId xmlns:p14="http://schemas.microsoft.com/office/powerpoint/2010/main" val="186601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Idrottsrörelsens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p:txBody>
      </p:sp>
      <p:sp>
        <p:nvSpPr>
          <p:cNvPr id="4" name="Platshållare för bildnummer 3"/>
          <p:cNvSpPr>
            <a:spLocks noGrp="1"/>
          </p:cNvSpPr>
          <p:nvPr>
            <p:ph type="sldNum" sz="quarter" idx="10"/>
          </p:nvPr>
        </p:nvSpPr>
        <p:spPr/>
        <p:txBody>
          <a:bodyPr/>
          <a:lstStyle/>
          <a:p>
            <a:fld id="{CD2D736B-5893-9A47-A657-E84A96BD2070}" type="slidenum">
              <a:rPr lang="sv-SE" smtClean="0"/>
              <a:t>2</a:t>
            </a:fld>
            <a:endParaRPr lang="sv-SE"/>
          </a:p>
        </p:txBody>
      </p:sp>
    </p:spTree>
    <p:extLst>
      <p:ext uri="{BB962C8B-B14F-4D97-AF65-F5344CB8AC3E}">
        <p14:creationId xmlns:p14="http://schemas.microsoft.com/office/powerpoint/2010/main" val="114287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22</a:t>
            </a:fld>
            <a:endParaRPr lang="sv-SE"/>
          </a:p>
        </p:txBody>
      </p:sp>
    </p:spTree>
    <p:extLst>
      <p:ext uri="{BB962C8B-B14F-4D97-AF65-F5344CB8AC3E}">
        <p14:creationId xmlns:p14="http://schemas.microsoft.com/office/powerpoint/2010/main" val="42262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Askersunds kommun uppdelat mellan kvinnor och män för respektive mättillfälle. </a:t>
            </a:r>
          </a:p>
          <a:p>
            <a:endParaRPr lang="sv-SE" b="1" baseline="0" dirty="0"/>
          </a:p>
          <a:p>
            <a:r>
              <a:rPr lang="sv-SE" b="1" baseline="0" dirty="0"/>
              <a:t>Kommentar: </a:t>
            </a:r>
            <a:r>
              <a:rPr lang="sv-SE" b="0" baseline="0" dirty="0"/>
              <a:t>Askersunds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23</a:t>
            </a:fld>
            <a:endParaRPr lang="sv-SE"/>
          </a:p>
        </p:txBody>
      </p:sp>
    </p:spTree>
    <p:extLst>
      <p:ext uri="{BB962C8B-B14F-4D97-AF65-F5344CB8AC3E}">
        <p14:creationId xmlns:p14="http://schemas.microsoft.com/office/powerpoint/2010/main" val="458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a:t>Definition: </a:t>
            </a:r>
            <a:r>
              <a:rPr lang="sv-SE" i="0" baseline="0"/>
              <a:t>Det som redovisas är andelen personer i åldrarna 30-69 år som har ett BMI som klassificerats som övervikt eller fetma vid de fyra senaste mättillfällena som undersökningen </a:t>
            </a:r>
            <a:r>
              <a:rPr lang="sv-SE" i="1" baseline="0"/>
              <a:t>Liv och hälsa</a:t>
            </a:r>
            <a:r>
              <a:rPr lang="sv-SE" i="0" baseline="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Askersund kommun uppdelat mellan kvinnor och män för respektive mättillfälle. </a:t>
            </a:r>
          </a:p>
          <a:p>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Kommentar: </a:t>
            </a:r>
            <a:r>
              <a:rPr lang="sv-SE" sz="1200" b="0" i="0" kern="1200">
                <a:solidFill>
                  <a:schemeClr val="tx1"/>
                </a:solidFill>
                <a:effectLst/>
                <a:latin typeface="+mn-lt"/>
                <a:ea typeface="+mn-ea"/>
                <a:cs typeface="+mn-cs"/>
              </a:rPr>
              <a:t>Andelen kvinnor som har en övervikt eller fetma är lägre än andelen män. Askersund skiljer sig inte nämnvärt i förhållande till övriga kommuner i länsdelen. Cirka 3/5 uppger att de har en övervikt eller fetma.</a:t>
            </a:r>
            <a:endParaRPr lang="sv-SE" b="1"/>
          </a:p>
        </p:txBody>
      </p:sp>
      <p:sp>
        <p:nvSpPr>
          <p:cNvPr id="4" name="Platshållare för bildnummer 3"/>
          <p:cNvSpPr>
            <a:spLocks noGrp="1"/>
          </p:cNvSpPr>
          <p:nvPr>
            <p:ph type="sldNum" sz="quarter" idx="5"/>
          </p:nvPr>
        </p:nvSpPr>
        <p:spPr/>
        <p:txBody>
          <a:bodyPr/>
          <a:lstStyle/>
          <a:p>
            <a:fld id="{EC3BE4A3-3DA2-4E05-94D8-12AB9D62B682}" type="slidenum">
              <a:rPr lang="sv-SE" smtClean="0"/>
              <a:pPr/>
              <a:t>24</a:t>
            </a:fld>
            <a:endParaRPr lang="sv-SE"/>
          </a:p>
        </p:txBody>
      </p:sp>
    </p:spTree>
    <p:extLst>
      <p:ext uri="{BB962C8B-B14F-4D97-AF65-F5344CB8AC3E}">
        <p14:creationId xmlns:p14="http://schemas.microsoft.com/office/powerpoint/2010/main" val="428073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kvinnor än män som når upp till rekommendationen i båda åldersinledningarna. Andelen kvinnor 30-49 år är högre i Askersund än för länet totalt.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25</a:t>
            </a:fld>
            <a:endParaRPr lang="sv-SE"/>
          </a:p>
        </p:txBody>
      </p:sp>
    </p:spTree>
    <p:extLst>
      <p:ext uri="{BB962C8B-B14F-4D97-AF65-F5344CB8AC3E}">
        <p14:creationId xmlns:p14="http://schemas.microsoft.com/office/powerpoint/2010/main" val="70113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a:p>
          <a:p>
            <a:r>
              <a:rPr lang="sv-SE" b="1"/>
              <a:t>Kommentar: </a:t>
            </a:r>
            <a:r>
              <a:rPr lang="sv-SE" b="0"/>
              <a:t>En viss könsskillnad finns mellan män och kvinnor i både åldersindelningarna. Andelen kvinnor och män som sitter ned 10h eller mer på ett dygn är dock färre än länets total förutom gällande kvinnor i åldern 50-69 år där siffran är den samma för både Askersund och länet totalt.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26</a:t>
            </a:fld>
            <a:endParaRPr lang="sv-SE"/>
          </a:p>
        </p:txBody>
      </p:sp>
    </p:spTree>
    <p:extLst>
      <p:ext uri="{BB962C8B-B14F-4D97-AF65-F5344CB8AC3E}">
        <p14:creationId xmlns:p14="http://schemas.microsoft.com/office/powerpoint/2010/main" val="315993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27</a:t>
            </a:fld>
            <a:endParaRPr lang="sv-SE"/>
          </a:p>
        </p:txBody>
      </p:sp>
    </p:spTree>
    <p:extLst>
      <p:ext uri="{BB962C8B-B14F-4D97-AF65-F5344CB8AC3E}">
        <p14:creationId xmlns:p14="http://schemas.microsoft.com/office/powerpoint/2010/main" val="276905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a:t>Definition: </a:t>
            </a:r>
            <a:r>
              <a:rPr lang="sv-SE" i="0" baseline="0"/>
              <a:t>Det som redovisas är andelen personer i åldrarna 70-84 år som svarat ”bra” eller ”mycket bra” på frågan ”Hur bedömer du ditt allmänna hälsotillstånd?” vid de fyra senaste mättillfällena som undersökningen </a:t>
            </a:r>
            <a:r>
              <a:rPr lang="sv-SE" i="1" baseline="0"/>
              <a:t>Liv och hälsa</a:t>
            </a:r>
            <a:r>
              <a:rPr lang="sv-SE" i="0" baseline="0"/>
              <a:t> har genomförts. Redovisningen i diagrammet är på totalnivå och samtliga kommuner i södra Örebro län är inkluderade. I tabellen visas motsvarande resultat för Askersund kommun uppdelat mellan kvinnor och män för respektive mättillfälle. </a:t>
            </a:r>
          </a:p>
          <a:p>
            <a:endParaRPr lang="sv-SE"/>
          </a:p>
          <a:p>
            <a:r>
              <a:rPr lang="sv-SE" b="1"/>
              <a:t>Kommentar: </a:t>
            </a:r>
            <a:r>
              <a:rPr lang="sv-SE" b="0"/>
              <a:t>Det är en högre andel män och kvinnor som uppger att deras allmänna hälsotillstånd är bra eller mycket bra jämfört med tidigare mättillfällen. Det finns dock ingen större skillnad mellan kommunerna i länsdelen eller mellan Askersund och länets totalsiffror. Cirka 3/5 delar bedömer sitt hälsotillstånd som bra eller mycket bra.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28</a:t>
            </a:fld>
            <a:endParaRPr lang="sv-SE"/>
          </a:p>
        </p:txBody>
      </p:sp>
    </p:spTree>
    <p:extLst>
      <p:ext uri="{BB962C8B-B14F-4D97-AF65-F5344CB8AC3E}">
        <p14:creationId xmlns:p14="http://schemas.microsoft.com/office/powerpoint/2010/main" val="331533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a:p>
          <a:p>
            <a:r>
              <a:rPr lang="sv-SE" b="1"/>
              <a:t>Kommentar: </a:t>
            </a:r>
            <a:r>
              <a:rPr lang="sv-SE" b="0"/>
              <a:t>Det finns skillnad gällande att uppnå rekommendationen mellan kvinnor och män i åldersgruppen 85+. Underlagen är små så några större slutsatser kan inte dras utifrån storleksordningen på skillnaden. Det som kan noteras är dock en könsskillnad oavsett åldersgrupp i såväl kommun siffrorna och i länssiffrorna. Det bör även uppmärksammas att andelen som når rekommendationen sjunker i takt med ålder.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29</a:t>
            </a:fld>
            <a:endParaRPr lang="sv-SE"/>
          </a:p>
        </p:txBody>
      </p:sp>
    </p:spTree>
    <p:extLst>
      <p:ext uri="{BB962C8B-B14F-4D97-AF65-F5344CB8AC3E}">
        <p14:creationId xmlns:p14="http://schemas.microsoft.com/office/powerpoint/2010/main" val="1205884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 år. I tabellen visas motsvarande resultat för Örebro län. </a:t>
            </a:r>
          </a:p>
          <a:p>
            <a:endParaRPr lang="sv-SE"/>
          </a:p>
          <a:p>
            <a:r>
              <a:rPr lang="sv-SE" b="1"/>
              <a:t>Kommentar: </a:t>
            </a:r>
            <a:r>
              <a:rPr lang="sv-SE" b="0"/>
              <a:t>Jämfört med siffrorna för vuxna i åldern 30-69 år är det färre som har en stillasittande livsstil i åldersgruppen 70-84år. Viktigt att ta hänsyn till att det är ett litet underlag så allt för stor vikt kan inte läggas vid de exakta </a:t>
            </a:r>
            <a:r>
              <a:rPr lang="sv-SE" b="0" err="1"/>
              <a:t>mättalen</a:t>
            </a:r>
            <a:r>
              <a:rPr lang="sv-SE" b="0"/>
              <a:t>.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30</a:t>
            </a:fld>
            <a:endParaRPr lang="sv-SE"/>
          </a:p>
        </p:txBody>
      </p:sp>
    </p:spTree>
    <p:extLst>
      <p:ext uri="{BB962C8B-B14F-4D97-AF65-F5344CB8AC3E}">
        <p14:creationId xmlns:p14="http://schemas.microsoft.com/office/powerpoint/2010/main" val="3728283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2017 rapporterat barn- och ungdomsverksamhet, vilket definieras med åldersintervallet 7-25 år. Med folkbildningsrapporterande IF menas föreningar som rapporterat in någon folkbildning i samverkan med SISU för </a:t>
            </a:r>
            <a:r>
              <a:rPr lang="sv-SE" b="0" u="none" baseline="0" dirty="0"/>
              <a:t>2018 (och 2017).</a:t>
            </a:r>
          </a:p>
          <a:p>
            <a:endParaRPr lang="sv-SE" b="0" u="none" baseline="0" dirty="0"/>
          </a:p>
          <a:p>
            <a:r>
              <a:rPr lang="sv-SE" b="1" u="none" baseline="0" dirty="0"/>
              <a:t>Kommentar: </a:t>
            </a:r>
            <a:r>
              <a:rPr lang="sv-SE" b="0" u="none" baseline="0" dirty="0"/>
              <a:t>Antalet idrottsföreningar i kommunen som under 2017 rapporterat barn- och ungdomsverksamhet är 12 stycken. Under 2018 har SISU samarbetat med 13 stycken av kommunens aktiva idrottsföreningar. Det bör påtalas att det kan finnas föreningar i kommunen som </a:t>
            </a:r>
            <a:r>
              <a:rPr lang="sv-SE" b="0" baseline="0" dirty="0"/>
              <a:t>är registrerade, men som inte har någon egentlig verksamhet. Vissa föreningar är i undantagsfall registrerade i kommunen men egentligen ”hemmahörande” eller aktiv på annan ort. </a:t>
            </a:r>
            <a:endParaRPr lang="sv-SE" b="0" baseline="0" dirty="0">
              <a:solidFill>
                <a:srgbClr val="FF0000"/>
              </a:solidFill>
            </a:endParaRPr>
          </a:p>
          <a:p>
            <a:endParaRPr lang="sv-SE" b="0" baseline="0" dirty="0">
              <a:solidFill>
                <a:srgbClr val="FF0000"/>
              </a:solidFill>
            </a:endParaRPr>
          </a:p>
          <a:p>
            <a:endParaRPr lang="sv-SE" b="1" baseline="0" dirty="0">
              <a:solidFill>
                <a:srgbClr val="FF0000"/>
              </a:solidFill>
            </a:endParaRP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32</a:t>
            </a:fld>
            <a:endParaRPr lang="sv-SE"/>
          </a:p>
        </p:txBody>
      </p:sp>
    </p:spTree>
    <p:extLst>
      <p:ext uri="{BB962C8B-B14F-4D97-AF65-F5344CB8AC3E}">
        <p14:creationId xmlns:p14="http://schemas.microsoft.com/office/powerpoint/2010/main" val="21152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a:t>
            </a:fld>
            <a:endParaRPr lang="sv-SE"/>
          </a:p>
        </p:txBody>
      </p:sp>
    </p:spTree>
    <p:extLst>
      <p:ext uri="{BB962C8B-B14F-4D97-AF65-F5344CB8AC3E}">
        <p14:creationId xmlns:p14="http://schemas.microsoft.com/office/powerpoint/2010/main" val="341921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2016 och 2017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Askersund kommun erhöll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Under 2017 kan vi se en ökning av tjejernas deltagande med killarnas deltagande är stabilt, det ger en jämnare procentuell fördelning mellan könen. </a:t>
            </a:r>
          </a:p>
          <a:p>
            <a:endParaRPr lang="sv-SE" baseline="0" dirty="0"/>
          </a:p>
          <a:p>
            <a:r>
              <a:rPr lang="sv-SE" sz="1200" dirty="0">
                <a:solidFill>
                  <a:srgbClr val="FF0000"/>
                </a:solidFill>
              </a:rPr>
              <a:t>Askersund: 285 064 kr – 132 kr/person</a:t>
            </a:r>
          </a:p>
          <a:p>
            <a:r>
              <a:rPr lang="sv-SE" sz="1200" dirty="0">
                <a:solidFill>
                  <a:srgbClr val="FF0000"/>
                </a:solidFill>
              </a:rPr>
              <a:t>Hallsberg: 683 445 kr – 199 kr/person</a:t>
            </a:r>
          </a:p>
          <a:p>
            <a:r>
              <a:rPr lang="sv-SE" sz="1200" dirty="0">
                <a:solidFill>
                  <a:srgbClr val="FF0000"/>
                </a:solidFill>
              </a:rPr>
              <a:t>Kumla: 941 677 kr – 188 kr/person</a:t>
            </a:r>
          </a:p>
          <a:p>
            <a:r>
              <a:rPr lang="sv-SE" sz="1200" dirty="0">
                <a:solidFill>
                  <a:srgbClr val="FF0000"/>
                </a:solidFill>
              </a:rPr>
              <a:t>Laxå: 68 387 kr – 63 kr/person</a:t>
            </a:r>
          </a:p>
          <a:p>
            <a:r>
              <a:rPr lang="sv-SE" sz="1200" dirty="0">
                <a:solidFill>
                  <a:srgbClr val="FF0000"/>
                </a:solidFill>
              </a:rPr>
              <a:t>Lekeberg: 128 984 kr – 79 kr/person</a:t>
            </a:r>
            <a:endParaRPr lang="sv-SE" dirty="0"/>
          </a:p>
        </p:txBody>
      </p:sp>
      <p:sp>
        <p:nvSpPr>
          <p:cNvPr id="4" name="Platshållare för bildnummer 3"/>
          <p:cNvSpPr>
            <a:spLocks noGrp="1"/>
          </p:cNvSpPr>
          <p:nvPr>
            <p:ph type="sldNum" sz="quarter" idx="10"/>
          </p:nvPr>
        </p:nvSpPr>
        <p:spPr/>
        <p:txBody>
          <a:bodyPr/>
          <a:lstStyle/>
          <a:p>
            <a:fld id="{CD2D736B-5893-9A47-A657-E84A96BD2070}" type="slidenum">
              <a:rPr lang="sv-SE" smtClean="0"/>
              <a:t>33</a:t>
            </a:fld>
            <a:endParaRPr lang="sv-SE"/>
          </a:p>
        </p:txBody>
      </p:sp>
    </p:spTree>
    <p:extLst>
      <p:ext uri="{BB962C8B-B14F-4D97-AF65-F5344CB8AC3E}">
        <p14:creationId xmlns:p14="http://schemas.microsoft.com/office/powerpoint/2010/main" val="126606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Storleken på idrottsföreningarna baseras på antalet inrapporterade deltagartillfällen för barn- och ungdomsverksamhet (LOK-stöd). Det som redovisas är de fem föreningar som redovisat flest deltagartillfällen under 2016 för barn och unga 7-25 år.   </a:t>
            </a:r>
          </a:p>
          <a:p>
            <a:endParaRPr lang="sv-SE" b="1" baseline="0"/>
          </a:p>
          <a:p>
            <a:r>
              <a:rPr lang="sv-SE" b="1" baseline="0"/>
              <a:t>Kommentar: </a:t>
            </a:r>
            <a:r>
              <a:rPr lang="sv-SE" b="0" baseline="0"/>
              <a:t>Den största föreningen utifrån LOK-stödet är IFK Askersund som totalt har registrerat 10272 deltagartillfällen för barn och unga. Det kan noteras att majoriteten av deltagartillfällena för tre av de fem största barn- och ungdomsföreningarna är med pojkar. I Askersunds Gymnastikförening och Skyllbergs IK är en majoritet av deltagartillfällena med flickor. </a:t>
            </a:r>
            <a:endParaRPr lang="sv-SE" b="1" baseline="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34</a:t>
            </a:fld>
            <a:endParaRPr lang="sv-SE"/>
          </a:p>
        </p:txBody>
      </p:sp>
    </p:spTree>
    <p:extLst>
      <p:ext uri="{BB962C8B-B14F-4D97-AF65-F5344CB8AC3E}">
        <p14:creationId xmlns:p14="http://schemas.microsoft.com/office/powerpoint/2010/main" val="29848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2017. Det som redovisas är de idrotter i Askersund kommun som rapporterat deltagartillfällen med barn och unga (7-25 år). </a:t>
            </a:r>
            <a:endParaRPr lang="sv-SE" b="1" dirty="0"/>
          </a:p>
          <a:p>
            <a:endParaRPr lang="sv-SE" dirty="0"/>
          </a:p>
          <a:p>
            <a:r>
              <a:rPr lang="sv-SE" b="1" dirty="0"/>
              <a:t>Kommentar: </a:t>
            </a:r>
            <a:r>
              <a:rPr lang="sv-SE" b="0" dirty="0"/>
              <a:t>I Askersund är fotbollen den största idrotten sett till deltagartillfällen totalt. Fotbollen är även störst om vi delar upp deltagartillfällena på kön, då den genererar flest deltagartillfällen för såväl pojkar som flickor. Två för pojkarna är innebandyn och förtjejerna gymnastiken. </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35</a:t>
            </a:fld>
            <a:endParaRPr lang="sv-SE"/>
          </a:p>
        </p:txBody>
      </p:sp>
    </p:spTree>
    <p:extLst>
      <p:ext uri="{BB962C8B-B14F-4D97-AF65-F5344CB8AC3E}">
        <p14:creationId xmlns:p14="http://schemas.microsoft.com/office/powerpoint/2010/main" val="1805513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 i kommunen som under 2018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1890 utbildningstimmar från idrottsföreningar i Askersunds kommun till SISU under 2018. Åsbro GoIF som är den förening med högst antal rapporterade timmar, står för nästan 30 procent av den totala inrapporterade utbildningsverksamheten.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36</a:t>
            </a:fld>
            <a:endParaRPr lang="sv-SE"/>
          </a:p>
        </p:txBody>
      </p:sp>
    </p:spTree>
    <p:extLst>
      <p:ext uri="{BB962C8B-B14F-4D97-AF65-F5344CB8AC3E}">
        <p14:creationId xmlns:p14="http://schemas.microsoft.com/office/powerpoint/2010/main" val="1254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2009-2017. Totalt och uppdelat på kön.</a:t>
            </a:r>
          </a:p>
          <a:p>
            <a:endParaRPr lang="sv-SE" b="1" baseline="0" dirty="0"/>
          </a:p>
          <a:p>
            <a:r>
              <a:rPr lang="sv-SE" b="1" baseline="0" dirty="0"/>
              <a:t>Kommentar: </a:t>
            </a:r>
            <a:r>
              <a:rPr lang="sv-SE" b="0" baseline="0" dirty="0"/>
              <a:t>Gällande antalet deltagartillfällen för barn och unga i Askersunds kommun under åren 2009-2017 kan det konstateras att det varit en negativ trend sedan 2014 fram till och med 2016 men att det mellan 2016 och 2017 har skett en stor ökning. Ökningen på totalnivå beror på att både pojkarna men framförallt flickornas deltagande ökat istället för minskat som det gjort tidigare år. </a:t>
            </a:r>
            <a:endParaRPr lang="sv-SE" sz="1100"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37</a:t>
            </a:fld>
            <a:endParaRPr lang="sv-SE"/>
          </a:p>
        </p:txBody>
      </p:sp>
    </p:spTree>
    <p:extLst>
      <p:ext uri="{BB962C8B-B14F-4D97-AF65-F5344CB8AC3E}">
        <p14:creationId xmlns:p14="http://schemas.microsoft.com/office/powerpoint/2010/main" val="41864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2009-2017. </a:t>
            </a:r>
          </a:p>
          <a:p>
            <a:endParaRPr lang="sv-SE" b="1" baseline="0" dirty="0"/>
          </a:p>
          <a:p>
            <a:r>
              <a:rPr lang="sv-SE" b="1" baseline="0" dirty="0"/>
              <a:t>Kommentar: </a:t>
            </a:r>
            <a:r>
              <a:rPr lang="sv-SE" b="0" baseline="0" dirty="0"/>
              <a:t>Gällande den procentuella fördelningen av deltagartillfällen mellan flickor och pojkar under perioden 2009-2017 kan det konstateras att majoriteten av deltagartillfällena samtliga år varit med pojkar, med undantag för år 2014 då drygt hälften av deltagartillfällena var med flickor. Sedan 2014 kan det noteras en negativ utveckling för flickor men som mellan 2016 och 2017 har vänt då andelen deltagartillfällen med flickor ökat med 2 procentenheter från 41 procent till 43 procent.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38</a:t>
            </a:fld>
            <a:endParaRPr lang="sv-SE"/>
          </a:p>
        </p:txBody>
      </p:sp>
    </p:spTree>
    <p:extLst>
      <p:ext uri="{BB962C8B-B14F-4D97-AF65-F5344CB8AC3E}">
        <p14:creationId xmlns:p14="http://schemas.microsoft.com/office/powerpoint/2010/main" val="127296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2015-2017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Det kan noteras att det skett ett högre antal deltagartillfällen 2017 för åldersgruppen flickor 13-16 år. </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39</a:t>
            </a:fld>
            <a:endParaRPr lang="sv-SE"/>
          </a:p>
        </p:txBody>
      </p:sp>
    </p:spTree>
    <p:extLst>
      <p:ext uri="{BB962C8B-B14F-4D97-AF65-F5344CB8AC3E}">
        <p14:creationId xmlns:p14="http://schemas.microsoft.com/office/powerpoint/2010/main" val="4487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2015-2017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2015-2017 är tendensen att antalet deltagartillfällen minskar med stigande ålder. År 2017 visas den högsta andelen deltagartillfällen för åldersgruppen pojkar 7-12 år och den lägsta andelen deltagartillfällen för åldersgruppen pojkar 21-25 år, jämfört med 2015 och 2016</a:t>
            </a:r>
            <a:r>
              <a:rPr lang="sv-SE" b="0" baseline="0"/>
              <a:t>.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40</a:t>
            </a:fld>
            <a:endParaRPr lang="sv-SE"/>
          </a:p>
        </p:txBody>
      </p:sp>
    </p:spTree>
    <p:extLst>
      <p:ext uri="{BB962C8B-B14F-4D97-AF65-F5344CB8AC3E}">
        <p14:creationId xmlns:p14="http://schemas.microsoft.com/office/powerpoint/2010/main" val="1490332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2009-2017.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2012 rapporterade idrottsföreningar i Askersunds kommun 70 deltagartillfällen för personer med funktionsnedsättningar. För att sedan minska till 29 deltagartillfälle år 2013 och 12 deltagartillfällen 2014. Under 2015 och 2016 har inga deltagartillfällen för personer med funktionsnedsättning rapporterats. Under 2017 slogs nytt rekord i Askersund och totalt 127 deltagartillfällen rapporterades.</a:t>
            </a:r>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41</a:t>
            </a:fld>
            <a:endParaRPr lang="sv-SE"/>
          </a:p>
        </p:txBody>
      </p:sp>
    </p:spTree>
    <p:extLst>
      <p:ext uri="{BB962C8B-B14F-4D97-AF65-F5344CB8AC3E}">
        <p14:creationId xmlns:p14="http://schemas.microsoft.com/office/powerpoint/2010/main" val="583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Askersunds kommun som sökt och fått ekonomiskt medel utbetalt från ÖLIF/SISU inom de områden som varit prioriterade under 2018. Eftersom det endast är de föreningar som fått ekonomiskt medel utbetalt som redovisas bör det påtalas att det kan vara fler föreningar i kommunen som varit involverade i en samverkan med ÖLIF/SISU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tre områden som varit prioriterade av ÖLIF/SISU under 2018 som idrottsföreningar i Askersunds kommun fått ekonomiskt stöd inom. Totalt har stödet utbetalats till fyra olika föreningar.</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42</a:t>
            </a:fld>
            <a:endParaRPr lang="sv-SE"/>
          </a:p>
        </p:txBody>
      </p:sp>
    </p:spTree>
    <p:extLst>
      <p:ext uri="{BB962C8B-B14F-4D97-AF65-F5344CB8AC3E}">
        <p14:creationId xmlns:p14="http://schemas.microsoft.com/office/powerpoint/2010/main" val="5757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6</a:t>
            </a:fld>
            <a:endParaRPr lang="sv-SE"/>
          </a:p>
        </p:txBody>
      </p:sp>
    </p:spTree>
    <p:extLst>
      <p:ext uri="{BB962C8B-B14F-4D97-AF65-F5344CB8AC3E}">
        <p14:creationId xmlns:p14="http://schemas.microsoft.com/office/powerpoint/2010/main" val="15225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7</a:t>
            </a:fld>
            <a:endParaRPr lang="sv-SE"/>
          </a:p>
        </p:txBody>
      </p:sp>
    </p:spTree>
    <p:extLst>
      <p:ext uri="{BB962C8B-B14F-4D97-AF65-F5344CB8AC3E}">
        <p14:creationId xmlns:p14="http://schemas.microsoft.com/office/powerpoint/2010/main" val="42734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8</a:t>
            </a:fld>
            <a:endParaRPr lang="sv-SE"/>
          </a:p>
        </p:txBody>
      </p:sp>
    </p:spTree>
    <p:extLst>
      <p:ext uri="{BB962C8B-B14F-4D97-AF65-F5344CB8AC3E}">
        <p14:creationId xmlns:p14="http://schemas.microsoft.com/office/powerpoint/2010/main" val="228867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  </a:t>
            </a:r>
            <a:r>
              <a:rPr lang="sv-SE"/>
              <a:t>Rädda Barnens definition av barnfattigdom har utarbetats tillsammans med Tapio Salonen (professor i socialt arbete på Malmö universitet). Det är ett sammansatt </a:t>
            </a:r>
            <a:r>
              <a:rPr lang="sv-SE" err="1"/>
              <a:t>delmått</a:t>
            </a:r>
            <a:r>
              <a:rPr lang="sv-SE"/>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a:t>Barnfattigdom i Sverige, Rädda Barnen ,rapport 2018. https://resourcecentre.savethechildren.net/node/14233/pdf/rb_rapport_2018_final.pdf</a:t>
            </a:r>
            <a:endParaRPr lang="sv-SE"/>
          </a:p>
          <a:p>
            <a:endParaRPr lang="sv-SE"/>
          </a:p>
          <a:p>
            <a:r>
              <a:rPr lang="sv-SE" b="1"/>
              <a:t>Kommentar: </a:t>
            </a:r>
            <a:r>
              <a:rPr lang="sv-SE" b="0"/>
              <a:t>Askersund sticker inte på något sätt ut i länet gällande andel barn i ekonomiskt utsatta hushåll. En viss ökning kan ses mellan mät-åren 2011 och 2016. Barn som lever i ett ekonomiskt utsatt hushåll är i många aspekter en utsatt målgrupp och gruppen bör tas hänsyn till i arbetet med idrottsföreningar för att skapa möjlighet för alla att delta.</a:t>
            </a:r>
          </a:p>
        </p:txBody>
      </p:sp>
      <p:sp>
        <p:nvSpPr>
          <p:cNvPr id="4" name="Platshållare för bildnummer 3"/>
          <p:cNvSpPr>
            <a:spLocks noGrp="1"/>
          </p:cNvSpPr>
          <p:nvPr>
            <p:ph type="sldNum" sz="quarter" idx="5"/>
          </p:nvPr>
        </p:nvSpPr>
        <p:spPr/>
        <p:txBody>
          <a:bodyPr/>
          <a:lstStyle/>
          <a:p>
            <a:fld id="{EC3BE4A3-3DA2-4E05-94D8-12AB9D62B682}" type="slidenum">
              <a:rPr lang="sv-SE" smtClean="0"/>
              <a:pPr/>
              <a:t>9</a:t>
            </a:fld>
            <a:endParaRPr lang="sv-SE"/>
          </a:p>
        </p:txBody>
      </p:sp>
    </p:spTree>
    <p:extLst>
      <p:ext uri="{BB962C8B-B14F-4D97-AF65-F5344CB8AC3E}">
        <p14:creationId xmlns:p14="http://schemas.microsoft.com/office/powerpoint/2010/main" val="9751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10</a:t>
            </a:fld>
            <a:endParaRPr lang="sv-SE"/>
          </a:p>
        </p:txBody>
      </p:sp>
    </p:spTree>
    <p:extLst>
      <p:ext uri="{BB962C8B-B14F-4D97-AF65-F5344CB8AC3E}">
        <p14:creationId xmlns:p14="http://schemas.microsoft.com/office/powerpoint/2010/main" val="19578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11</a:t>
            </a:fld>
            <a:endParaRPr lang="sv-SE"/>
          </a:p>
        </p:txBody>
      </p:sp>
    </p:spTree>
    <p:extLst>
      <p:ext uri="{BB962C8B-B14F-4D97-AF65-F5344CB8AC3E}">
        <p14:creationId xmlns:p14="http://schemas.microsoft.com/office/powerpoint/2010/main" val="363361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pic>
        <p:nvPicPr>
          <p:cNvPr id="7" name="Bildobjekt 6" descr="b5rJOCzfcwkWKoNStRl1XQG_0Db6xrvKeyhk2DN54KU.jpg"/>
          <p:cNvPicPr>
            <a:picLocks noChangeAspect="1"/>
          </p:cNvPicPr>
          <p:nvPr userDrawn="1"/>
        </p:nvPicPr>
        <p:blipFill rotWithShape="1">
          <a:blip r:embed="rId2">
            <a:extLst>
              <a:ext uri="{28A0092B-C50C-407E-A947-70E740481C1C}">
                <a14:useLocalDpi xmlns:a14="http://schemas.microsoft.com/office/drawing/2010/main" val="0"/>
              </a:ext>
            </a:extLst>
          </a:blip>
          <a:srcRect l="27422" t="16306" r="6882" b="20429"/>
          <a:stretch/>
        </p:blipFill>
        <p:spPr>
          <a:xfrm>
            <a:off x="1"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728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73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2019-03-11</a:t>
            </a:fld>
            <a:endParaRPr lang="sv-SE"/>
          </a:p>
        </p:txBody>
      </p:sp>
      <p:sp>
        <p:nvSpPr>
          <p:cNvPr id="6"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7"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
        <p:nvSpPr>
          <p:cNvPr id="8" name="Platshållare för innehåll 2"/>
          <p:cNvSpPr>
            <a:spLocks noGrp="1"/>
          </p:cNvSpPr>
          <p:nvPr>
            <p:ph sz="half" idx="13"/>
          </p:nvPr>
        </p:nvSpPr>
        <p:spPr>
          <a:xfrm>
            <a:off x="4964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42933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73113" y="273050"/>
            <a:ext cx="3008313" cy="1162050"/>
          </a:xfrm>
        </p:spPr>
        <p:txBody>
          <a:bodyPr anchor="b"/>
          <a:lstStyle>
            <a:lvl1pPr algn="l">
              <a:defRPr sz="2000" b="1"/>
            </a:lvl1pPr>
          </a:lstStyle>
          <a:p>
            <a:r>
              <a:rPr lang="sv-SE"/>
              <a:t>Klicka här för att ändra format</a:t>
            </a:r>
          </a:p>
        </p:txBody>
      </p:sp>
      <p:sp>
        <p:nvSpPr>
          <p:cNvPr id="4" name="Platshållare för text 3"/>
          <p:cNvSpPr>
            <a:spLocks noGrp="1"/>
          </p:cNvSpPr>
          <p:nvPr>
            <p:ph type="body" sz="half" idx="2"/>
          </p:nvPr>
        </p:nvSpPr>
        <p:spPr>
          <a:xfrm>
            <a:off x="7731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2019-03-11</a:t>
            </a:fld>
            <a:endParaRPr lang="sv-SE"/>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Tree>
    <p:extLst>
      <p:ext uri="{BB962C8B-B14F-4D97-AF65-F5344CB8AC3E}">
        <p14:creationId xmlns:p14="http://schemas.microsoft.com/office/powerpoint/2010/main" val="66868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3913"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82391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2391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2019-03-11</a:t>
            </a:fld>
            <a:endParaRPr lang="sv-SE"/>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Tree>
    <p:extLst>
      <p:ext uri="{BB962C8B-B14F-4D97-AF65-F5344CB8AC3E}">
        <p14:creationId xmlns:p14="http://schemas.microsoft.com/office/powerpoint/2010/main" val="20682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2">
    <p:spTree>
      <p:nvGrpSpPr>
        <p:cNvPr id="1" name=""/>
        <p:cNvGrpSpPr/>
        <p:nvPr/>
      </p:nvGrpSpPr>
      <p:grpSpPr>
        <a:xfrm>
          <a:off x="0" y="0"/>
          <a:ext cx="0" cy="0"/>
          <a:chOff x="0" y="0"/>
          <a:chExt cx="0" cy="0"/>
        </a:xfrm>
      </p:grpSpPr>
      <p:pic>
        <p:nvPicPr>
          <p:cNvPr id="12" name="Bildobjekt 11" descr="_KSQnyXpe9J0jJ7WJe-O5xWGwzsPOfzdz_wHSpNiLTM,lz4JgLdkUP4Hux63Y89CoObEO4Z_vGFmiwsj_rSdx2E.jpg"/>
          <p:cNvPicPr>
            <a:picLocks noChangeAspect="1"/>
          </p:cNvPicPr>
          <p:nvPr userDrawn="1"/>
        </p:nvPicPr>
        <p:blipFill rotWithShape="1">
          <a:blip r:embed="rId2">
            <a:extLst>
              <a:ext uri="{28A0092B-C50C-407E-A947-70E740481C1C}">
                <a14:useLocalDpi xmlns:a14="http://schemas.microsoft.com/office/drawing/2010/main" val="0"/>
              </a:ext>
            </a:extLst>
          </a:blip>
          <a:srcRect t="3598"/>
          <a:stretch/>
        </p:blipFill>
        <p:spPr>
          <a:xfrm>
            <a:off x="1" y="0"/>
            <a:ext cx="9144000" cy="5878513"/>
          </a:xfrm>
          <a:prstGeom prst="rect">
            <a:avLst/>
          </a:prstGeom>
        </p:spPr>
      </p:pic>
      <p:sp>
        <p:nvSpPr>
          <p:cNvPr id="6" name="Rektangel 5"/>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5800" y="1562101"/>
            <a:ext cx="4432300" cy="1422399"/>
          </a:xfrm>
        </p:spPr>
        <p:txBody>
          <a:bodyPr>
            <a:noAutofit/>
          </a:bodyPr>
          <a:lstStyle>
            <a:lvl1pPr algn="l">
              <a:defRPr sz="4500" baseline="0">
                <a:solidFill>
                  <a:srgbClr val="FFFFFF"/>
                </a:solidFill>
                <a:latin typeface="Bern Sans CT Regular"/>
                <a:cs typeface="Bern Sans CT Regular"/>
              </a:defRPr>
            </a:lvl1pPr>
          </a:lstStyle>
          <a:p>
            <a:r>
              <a:rPr lang="sv-SE"/>
              <a:t>Klicka här för att ändra format</a:t>
            </a:r>
          </a:p>
        </p:txBody>
      </p:sp>
      <p:sp>
        <p:nvSpPr>
          <p:cNvPr id="3"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2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pic>
        <p:nvPicPr>
          <p:cNvPr id="7" name="Bildobjekt 6" descr="CmOtXsJmkRJX-flWEJrCQ9T0EfIS7BJobvryaRZ40Dc,UkP5aVvmDivjuM8B7ZnW6q6GoA23y1Uv_2TWU9U5yQo.jpg"/>
          <p:cNvPicPr>
            <a:picLocks noChangeAspect="1"/>
          </p:cNvPicPr>
          <p:nvPr userDrawn="1"/>
        </p:nvPicPr>
        <p:blipFill rotWithShape="1">
          <a:blip r:embed="rId2">
            <a:extLst>
              <a:ext uri="{28A0092B-C50C-407E-A947-70E740481C1C}">
                <a14:useLocalDpi xmlns:a14="http://schemas.microsoft.com/office/drawing/2010/main" val="0"/>
              </a:ext>
            </a:extLst>
          </a:blip>
          <a:srcRect l="1720" r="17814" b="22440"/>
          <a:stretch/>
        </p:blipFill>
        <p:spPr>
          <a:xfrm>
            <a:off x="0"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39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4">
    <p:spTree>
      <p:nvGrpSpPr>
        <p:cNvPr id="1" name=""/>
        <p:cNvGrpSpPr/>
        <p:nvPr/>
      </p:nvGrpSpPr>
      <p:grpSpPr>
        <a:xfrm>
          <a:off x="0" y="0"/>
          <a:ext cx="0" cy="0"/>
          <a:chOff x="0" y="0"/>
          <a:chExt cx="0" cy="0"/>
        </a:xfrm>
      </p:grpSpPr>
      <p:pic>
        <p:nvPicPr>
          <p:cNvPr id="7" name="Bildobjekt 6" descr="tOnENbgQ7zWbgaMGe2WjFxZYdhfcVzXI8-kxq6J1p30,boJZzJ63_awhpIZpYoaBTsCnxe39YlqJmKfDfPUsbIw,MWhXJfRDUXQuryNvJePHZhbAC3KpYVUMrDJH8XAaxtQ.jpg"/>
          <p:cNvPicPr>
            <a:picLocks noChangeAspect="1"/>
          </p:cNvPicPr>
          <p:nvPr userDrawn="1"/>
        </p:nvPicPr>
        <p:blipFill rotWithShape="1">
          <a:blip r:embed="rId2">
            <a:extLst>
              <a:ext uri="{28A0092B-C50C-407E-A947-70E740481C1C}">
                <a14:useLocalDpi xmlns:a14="http://schemas.microsoft.com/office/drawing/2010/main" val="0"/>
              </a:ext>
            </a:extLst>
          </a:blip>
          <a:srcRect l="4724" t="-1" b="49849"/>
          <a:stretch/>
        </p:blipFill>
        <p:spPr>
          <a:xfrm>
            <a:off x="-36002" y="-1428554"/>
            <a:ext cx="9180001" cy="730071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545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5">
    <p:spTree>
      <p:nvGrpSpPr>
        <p:cNvPr id="1" name=""/>
        <p:cNvGrpSpPr/>
        <p:nvPr/>
      </p:nvGrpSpPr>
      <p:grpSpPr>
        <a:xfrm>
          <a:off x="0" y="0"/>
          <a:ext cx="0" cy="0"/>
          <a:chOff x="0" y="0"/>
          <a:chExt cx="0" cy="0"/>
        </a:xfrm>
      </p:grpSpPr>
      <p:pic>
        <p:nvPicPr>
          <p:cNvPr id="7" name="Bildobjekt 6" descr="bSShtTpvuL1G6atwpMBW5L5Mkbsy811cDyzQcdd4UC8.jpg"/>
          <p:cNvPicPr>
            <a:picLocks noChangeAspect="1"/>
          </p:cNvPicPr>
          <p:nvPr userDrawn="1"/>
        </p:nvPicPr>
        <p:blipFill rotWithShape="1">
          <a:blip r:embed="rId2">
            <a:extLst>
              <a:ext uri="{28A0092B-C50C-407E-A947-70E740481C1C}">
                <a14:useLocalDpi xmlns:a14="http://schemas.microsoft.com/office/drawing/2010/main" val="0"/>
              </a:ext>
            </a:extLst>
          </a:blip>
          <a:srcRect l="12657" r="10283"/>
          <a:stretch/>
        </p:blipFill>
        <p:spPr>
          <a:xfrm>
            <a:off x="1" y="-2137434"/>
            <a:ext cx="9144000" cy="800959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5213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6">
    <p:spTree>
      <p:nvGrpSpPr>
        <p:cNvPr id="1" name=""/>
        <p:cNvGrpSpPr/>
        <p:nvPr/>
      </p:nvGrpSpPr>
      <p:grpSpPr>
        <a:xfrm>
          <a:off x="0" y="0"/>
          <a:ext cx="0" cy="0"/>
          <a:chOff x="0" y="0"/>
          <a:chExt cx="0" cy="0"/>
        </a:xfrm>
      </p:grpSpPr>
      <p:pic>
        <p:nvPicPr>
          <p:cNvPr id="7" name="Bildobjekt 6" descr="a07qDHl5QPedxYbaPafcNIZlrMwoglfDOwsao4ygWDk,uzpYsBJMnXaqcm0J7TAxWOESnu8xZ9zbSJS3rk0LD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918" y="0"/>
            <a:ext cx="9437918" cy="5892800"/>
          </a:xfrm>
          <a:prstGeom prst="rect">
            <a:avLst/>
          </a:prstGeom>
        </p:spPr>
      </p:pic>
      <p:sp>
        <p:nvSpPr>
          <p:cNvPr id="9" name="Rektangel 8"/>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p>
        </p:txBody>
      </p:sp>
      <p:sp>
        <p:nvSpPr>
          <p:cNvPr id="11"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3121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6"/>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p>
        </p:txBody>
      </p:sp>
      <p:sp>
        <p:nvSpPr>
          <p:cNvPr id="9"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199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9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a">
    <p:spTree>
      <p:nvGrpSpPr>
        <p:cNvPr id="1" name=""/>
        <p:cNvGrpSpPr/>
        <p:nvPr/>
      </p:nvGrpSpPr>
      <p:grpSpPr>
        <a:xfrm>
          <a:off x="0" y="0"/>
          <a:ext cx="0" cy="0"/>
          <a:chOff x="0" y="0"/>
          <a:chExt cx="0" cy="0"/>
        </a:xfrm>
      </p:grpSpPr>
      <p:sp>
        <p:nvSpPr>
          <p:cNvPr id="13" name="Rektangel 12"/>
          <p:cNvSpPr/>
          <p:nvPr userDrawn="1"/>
        </p:nvSpPr>
        <p:spPr>
          <a:xfrm>
            <a:off x="0" y="1"/>
            <a:ext cx="9144000" cy="5891212"/>
          </a:xfrm>
          <a:prstGeom prst="rect">
            <a:avLst/>
          </a:prstGeom>
          <a:solidFill>
            <a:srgbClr val="005B9C">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Underrubrik 2"/>
          <p:cNvSpPr>
            <a:spLocks noGrp="1"/>
          </p:cNvSpPr>
          <p:nvPr>
            <p:ph type="subTitle" idx="1"/>
          </p:nvPr>
        </p:nvSpPr>
        <p:spPr>
          <a:xfrm>
            <a:off x="773112" y="1727200"/>
            <a:ext cx="4344987" cy="31246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5816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8662" y="274638"/>
            <a:ext cx="7913687"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728662" y="1417638"/>
            <a:ext cx="7913688" cy="446087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4" name="Grupp 3"/>
          <p:cNvGrpSpPr/>
          <p:nvPr userDrawn="1"/>
        </p:nvGrpSpPr>
        <p:grpSpPr>
          <a:xfrm>
            <a:off x="6572249" y="6128423"/>
            <a:ext cx="2186627" cy="404975"/>
            <a:chOff x="6290589" y="6154105"/>
            <a:chExt cx="2493688" cy="461844"/>
          </a:xfrm>
        </p:grpSpPr>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3152" y="6154105"/>
              <a:ext cx="891125" cy="461844"/>
            </a:xfrm>
            <a:prstGeom prst="rect">
              <a:avLst/>
            </a:prstGeom>
          </p:spPr>
        </p:pic>
        <p:pic>
          <p:nvPicPr>
            <p:cNvPr id="10" name="Bildobjekt 9" descr="Orebr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0589" y="6154105"/>
              <a:ext cx="1344569" cy="458237"/>
            </a:xfrm>
            <a:prstGeom prst="rect">
              <a:avLst/>
            </a:prstGeom>
          </p:spPr>
        </p:pic>
      </p:grpSp>
    </p:spTree>
    <p:extLst>
      <p:ext uri="{BB962C8B-B14F-4D97-AF65-F5344CB8AC3E}">
        <p14:creationId xmlns:p14="http://schemas.microsoft.com/office/powerpoint/2010/main" val="118554448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1" r:id="rId4"/>
    <p:sldLayoutId id="2147483673" r:id="rId5"/>
    <p:sldLayoutId id="2147483685" r:id="rId6"/>
    <p:sldLayoutId id="2147483709" r:id="rId7"/>
    <p:sldLayoutId id="2147483650" r:id="rId8"/>
    <p:sldLayoutId id="2147483697" r:id="rId9"/>
    <p:sldLayoutId id="2147483652" r:id="rId10"/>
    <p:sldLayoutId id="2147483656" r:id="rId11"/>
    <p:sldLayoutId id="2147483657" r:id="rId12"/>
  </p:sldLayoutIdLst>
  <p:txStyles>
    <p:titleStyle>
      <a:lvl1pPr algn="l" defTabSz="457200" rtl="0" eaLnBrk="1" latinLnBrk="0" hangingPunct="1">
        <a:spcBef>
          <a:spcPct val="0"/>
        </a:spcBef>
        <a:buNone/>
        <a:defRPr sz="4000" b="1" kern="1200" spc="100">
          <a:solidFill>
            <a:schemeClr val="tx1"/>
          </a:solidFill>
          <a:latin typeface="Bern Sans CT Regular"/>
          <a:ea typeface="+mj-ea"/>
          <a:cs typeface="Bern Sans CT Regular"/>
        </a:defRPr>
      </a:lvl1pPr>
    </p:titleStyle>
    <p:body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gionorebrolan.se/sv/Halsa-och-vard/Folkhalsa/Folkhalsan-i-siffror/Liv-och-halsa-vuxen/Loh_resultat_2017/" TargetMode="External"/><Relationship Id="rId2" Type="http://schemas.openxmlformats.org/officeDocument/2006/relationships/hyperlink" Target="https://www.regionorebrolan.se/sv/Halsa-och-vard/Folkhalsa/Folkhalsan-i-siffror/Livohalsaung/Livohalsaung2017/" TargetMode="External"/><Relationship Id="rId1" Type="http://schemas.openxmlformats.org/officeDocument/2006/relationships/slideLayout" Target="../slideLayouts/slideLayout8.xml"/><Relationship Id="rId5" Type="http://schemas.openxmlformats.org/officeDocument/2006/relationships/hyperlink" Target="http://www.statistikdatabasen.scb.se/pxweb/sv/ssd/START__BE__BE0101__BE0101A/BefolkningNy/?rxid=f2f7cd6e-84d3-4d5f-82cb-0d470584d974" TargetMode="External"/><Relationship Id="rId4" Type="http://schemas.openxmlformats.org/officeDocument/2006/relationships/hyperlink" Target="http://idrottonline.s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KOMMUNRAPPORT ASKERSUNDS KOMMUN 2019</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60988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HÄLSA OCH LEVNADSVANOR</a:t>
            </a:r>
          </a:p>
        </p:txBody>
      </p:sp>
    </p:spTree>
    <p:extLst>
      <p:ext uri="{BB962C8B-B14F-4D97-AF65-F5344CB8AC3E}">
        <p14:creationId xmlns:p14="http://schemas.microsoft.com/office/powerpoint/2010/main" val="1331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1404" y="3054928"/>
            <a:ext cx="5486400" cy="566738"/>
          </a:xfrm>
        </p:spPr>
        <p:txBody>
          <a:bodyPr>
            <a:noAutofit/>
          </a:bodyPr>
          <a:lstStyle/>
          <a:p>
            <a:r>
              <a:rPr lang="sv-SE" sz="3200" dirty="0">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28648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a:t>Fysisk aktivitet</a:t>
            </a:r>
          </a:p>
        </p:txBody>
      </p:sp>
      <p:sp>
        <p:nvSpPr>
          <p:cNvPr id="7" name="textruta 6"/>
          <p:cNvSpPr txBox="1"/>
          <p:nvPr/>
        </p:nvSpPr>
        <p:spPr>
          <a:xfrm>
            <a:off x="773699" y="5550553"/>
            <a:ext cx="8262767" cy="1169551"/>
          </a:xfrm>
          <a:prstGeom prst="rect">
            <a:avLst/>
          </a:prstGeom>
          <a:noFill/>
        </p:spPr>
        <p:txBody>
          <a:bodyPr wrap="square" rtlCol="0">
            <a:spAutoFit/>
          </a:bodyPr>
          <a:lstStyle/>
          <a:p>
            <a:r>
              <a:rPr lang="sv-SE" sz="1400">
                <a:solidFill>
                  <a:srgbClr val="FF0000"/>
                </a:solidFill>
              </a:rPr>
              <a:t>Askersund: Gy 2 boendeort tjejer: 24 % och killar: 32 %</a:t>
            </a:r>
          </a:p>
          <a:p>
            <a:r>
              <a:rPr lang="sv-SE" sz="1400"/>
              <a:t>Hallsberg: Gy boendeort tjejer: 24 % och killar: 36 %</a:t>
            </a:r>
          </a:p>
          <a:p>
            <a:r>
              <a:rPr lang="sv-SE" sz="1400"/>
              <a:t>Kumla: Gy 2 boendeort tjejer: 22 % och killar: 39 %</a:t>
            </a:r>
          </a:p>
          <a:p>
            <a:r>
              <a:rPr lang="sv-SE" sz="1400"/>
              <a:t>Laxå: Åk 7 totalt: 28 % Åk 9 totalt: 34 % Gy 2 boendeort totalt: 25 %</a:t>
            </a:r>
          </a:p>
          <a:p>
            <a:r>
              <a:rPr lang="sv-SE" sz="1400"/>
              <a:t>Lekeberg: Gy boendeort totalt: 20 %</a:t>
            </a:r>
          </a:p>
        </p:txBody>
      </p:sp>
      <p:sp>
        <p:nvSpPr>
          <p:cNvPr id="8" name="Rektangel 7"/>
          <p:cNvSpPr/>
          <p:nvPr/>
        </p:nvSpPr>
        <p:spPr>
          <a:xfrm>
            <a:off x="0" y="1979"/>
            <a:ext cx="2372957" cy="338554"/>
          </a:xfrm>
          <a:prstGeom prst="rect">
            <a:avLst/>
          </a:prstGeom>
        </p:spPr>
        <p:txBody>
          <a:bodyPr wrap="none">
            <a:spAutoFit/>
          </a:bodyPr>
          <a:lstStyle/>
          <a:p>
            <a:r>
              <a:rPr lang="sv-SE" sz="1600" b="1"/>
              <a:t>(Region Örebro län, 2017)</a:t>
            </a:r>
            <a:endParaRPr lang="sv-SE" sz="1600"/>
          </a:p>
        </p:txBody>
      </p:sp>
      <p:pic>
        <p:nvPicPr>
          <p:cNvPr id="5" name="Bildobjekt 4"/>
          <p:cNvPicPr>
            <a:picLocks noChangeAspect="1"/>
          </p:cNvPicPr>
          <p:nvPr/>
        </p:nvPicPr>
        <p:blipFill>
          <a:blip r:embed="rId3"/>
          <a:stretch>
            <a:fillRect/>
          </a:stretch>
        </p:blipFill>
        <p:spPr>
          <a:xfrm>
            <a:off x="666166" y="399186"/>
            <a:ext cx="8477834" cy="5020063"/>
          </a:xfrm>
          <a:prstGeom prst="rect">
            <a:avLst/>
          </a:prstGeom>
        </p:spPr>
      </p:pic>
      <p:sp>
        <p:nvSpPr>
          <p:cNvPr id="9" name="Rektangel 8"/>
          <p:cNvSpPr/>
          <p:nvPr/>
        </p:nvSpPr>
        <p:spPr>
          <a:xfrm>
            <a:off x="1186478" y="580907"/>
            <a:ext cx="1604624" cy="439714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675057" y="340533"/>
            <a:ext cx="8406765" cy="4910736"/>
          </a:xfrm>
          <a:prstGeom prst="rect">
            <a:avLst/>
          </a:prstGeom>
        </p:spPr>
      </p:pic>
      <p:sp>
        <p:nvSpPr>
          <p:cNvPr id="9" name="Rektangel 8"/>
          <p:cNvSpPr/>
          <p:nvPr/>
        </p:nvSpPr>
        <p:spPr>
          <a:xfrm>
            <a:off x="0" y="1979"/>
            <a:ext cx="2372957" cy="338554"/>
          </a:xfrm>
          <a:prstGeom prst="rect">
            <a:avLst/>
          </a:prstGeom>
        </p:spPr>
        <p:txBody>
          <a:bodyPr wrap="none">
            <a:spAutoFit/>
          </a:bodyPr>
          <a:lstStyle/>
          <a:p>
            <a:r>
              <a:rPr lang="sv-SE" sz="1600" b="1"/>
              <a:t>(Region Örebro län, 2017)</a:t>
            </a:r>
            <a:endParaRPr lang="sv-SE" sz="1600"/>
          </a:p>
        </p:txBody>
      </p:sp>
      <p:sp>
        <p:nvSpPr>
          <p:cNvPr id="8" name="Rektangel 7"/>
          <p:cNvSpPr/>
          <p:nvPr/>
        </p:nvSpPr>
        <p:spPr>
          <a:xfrm>
            <a:off x="1365655" y="679269"/>
            <a:ext cx="1467464" cy="424513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ruta 10"/>
          <p:cNvSpPr txBox="1"/>
          <p:nvPr/>
        </p:nvSpPr>
        <p:spPr>
          <a:xfrm>
            <a:off x="881233" y="5267384"/>
            <a:ext cx="8262767" cy="1169551"/>
          </a:xfrm>
          <a:prstGeom prst="rect">
            <a:avLst/>
          </a:prstGeom>
          <a:noFill/>
        </p:spPr>
        <p:txBody>
          <a:bodyPr wrap="square" rtlCol="0">
            <a:spAutoFit/>
          </a:bodyPr>
          <a:lstStyle/>
          <a:p>
            <a:r>
              <a:rPr lang="sv-SE" sz="1400">
                <a:solidFill>
                  <a:srgbClr val="FF0000"/>
                </a:solidFill>
              </a:rPr>
              <a:t>Askersund: Gy 2 boendeort tjejer: 26 % och killar: 27 %</a:t>
            </a:r>
          </a:p>
          <a:p>
            <a:r>
              <a:rPr lang="sv-SE" sz="1400"/>
              <a:t>Hallsberg: Gy boendeort tjejer: 43 % och killar: 36 %</a:t>
            </a:r>
          </a:p>
          <a:p>
            <a:r>
              <a:rPr lang="sv-SE" sz="1400"/>
              <a:t>Kumla: Gy 2 boendeort tjejer: 35 % och killar: 40 %</a:t>
            </a:r>
          </a:p>
          <a:p>
            <a:r>
              <a:rPr lang="sv-SE" sz="1400"/>
              <a:t>Laxå: Åk 7 totalt: 37 % Åk 9 totalt: 56 % Gy 2 boendeort totalt: 34 %</a:t>
            </a:r>
          </a:p>
          <a:p>
            <a:r>
              <a:rPr lang="sv-SE" sz="1400"/>
              <a:t>Lekeberg: Gy boendeort totalt: 37 %</a:t>
            </a:r>
          </a:p>
        </p:txBody>
      </p:sp>
    </p:spTree>
    <p:extLst>
      <p:ext uri="{BB962C8B-B14F-4D97-AF65-F5344CB8AC3E}">
        <p14:creationId xmlns:p14="http://schemas.microsoft.com/office/powerpoint/2010/main" val="34340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939452" y="112734"/>
          <a:ext cx="8029184" cy="5937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161042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nvPr>
        </p:nvGraphicFramePr>
        <p:xfrm>
          <a:off x="751562" y="325677"/>
          <a:ext cx="8204547"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366050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51563" y="300625"/>
          <a:ext cx="819202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114268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28662" y="304800"/>
          <a:ext cx="7913687" cy="5596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210873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816864" y="353568"/>
          <a:ext cx="7825485" cy="569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237814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789140" y="338203"/>
          <a:ext cx="8242126" cy="5686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326428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17" y="210158"/>
            <a:ext cx="3857683" cy="820620"/>
          </a:xfrm>
        </p:spPr>
        <p:txBody>
          <a:bodyPr>
            <a:noAutofit/>
          </a:bodyPr>
          <a:lstStyle/>
          <a:p>
            <a:r>
              <a:rPr lang="sv-SE" sz="3200" dirty="0">
                <a:latin typeface="Arial" panose="020B0604020202020204" pitchFamily="34" charset="0"/>
                <a:cs typeface="Arial" panose="020B0604020202020204" pitchFamily="34" charset="0"/>
              </a:rPr>
              <a:t>STRATEGI 2025</a:t>
            </a:r>
          </a:p>
        </p:txBody>
      </p:sp>
      <p:pic>
        <p:nvPicPr>
          <p:cNvPr id="6" name="Bildobjekt 5"/>
          <p:cNvPicPr>
            <a:picLocks noChangeAspect="1"/>
          </p:cNvPicPr>
          <p:nvPr/>
        </p:nvPicPr>
        <p:blipFill>
          <a:blip r:embed="rId3"/>
          <a:stretch>
            <a:fillRect/>
          </a:stretch>
        </p:blipFill>
        <p:spPr>
          <a:xfrm>
            <a:off x="909012" y="1207480"/>
            <a:ext cx="8053330" cy="5440362"/>
          </a:xfrm>
          <a:prstGeom prst="rect">
            <a:avLst/>
          </a:prstGeom>
        </p:spPr>
      </p:pic>
    </p:spTree>
    <p:extLst>
      <p:ext uri="{BB962C8B-B14F-4D97-AF65-F5344CB8AC3E}">
        <p14:creationId xmlns:p14="http://schemas.microsoft.com/office/powerpoint/2010/main" val="31328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nvPr>
        </p:nvGraphicFramePr>
        <p:xfrm>
          <a:off x="826719" y="275573"/>
          <a:ext cx="8066760" cy="56617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180730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800" y="53975"/>
            <a:ext cx="8839200" cy="1143000"/>
          </a:xfrm>
        </p:spPr>
        <p:txBody>
          <a:bodyPr>
            <a:normAutofit/>
          </a:bodyPr>
          <a:lstStyle/>
          <a:p>
            <a:r>
              <a:rPr lang="sv-SE" sz="3200" dirty="0">
                <a:latin typeface="Arial" panose="020B0604020202020204" pitchFamily="34" charset="0"/>
                <a:cs typeface="Arial" panose="020B0604020202020204" pitchFamily="34" charset="0"/>
              </a:rPr>
              <a:t>ÖVERVIKT/FETMA</a:t>
            </a:r>
            <a:endParaRPr lang="sv-SE" dirty="0">
              <a:latin typeface="Arial" panose="020B0604020202020204" pitchFamily="34" charset="0"/>
              <a:cs typeface="Arial" panose="020B0604020202020204" pitchFamily="34" charset="0"/>
            </a:endParaRPr>
          </a:p>
        </p:txBody>
      </p:sp>
      <p:sp>
        <p:nvSpPr>
          <p:cNvPr id="10" name="Rektangel 9"/>
          <p:cNvSpPr/>
          <p:nvPr/>
        </p:nvSpPr>
        <p:spPr>
          <a:xfrm>
            <a:off x="768096" y="6427163"/>
            <a:ext cx="1717137" cy="338554"/>
          </a:xfrm>
          <a:prstGeom prst="rect">
            <a:avLst/>
          </a:prstGeom>
        </p:spPr>
        <p:txBody>
          <a:bodyPr wrap="none">
            <a:spAutoFit/>
          </a:bodyPr>
          <a:lstStyle/>
          <a:p>
            <a:r>
              <a:rPr lang="sv-SE" sz="1600" b="1"/>
              <a:t>(ELSA, 2017-2018)</a:t>
            </a:r>
            <a:endParaRPr lang="sv-SE" sz="1600"/>
          </a:p>
        </p:txBody>
      </p:sp>
      <p:graphicFrame>
        <p:nvGraphicFramePr>
          <p:cNvPr id="6" name="Diagram 5">
            <a:extLst>
              <a:ext uri="{FF2B5EF4-FFF2-40B4-BE49-F238E27FC236}">
                <a16:creationId xmlns:a16="http://schemas.microsoft.com/office/drawing/2014/main" id="{AA6B0C5A-A0FB-4F29-A1DA-E8BAC4735ECF}"/>
              </a:ext>
            </a:extLst>
          </p:cNvPr>
          <p:cNvGraphicFramePr>
            <a:graphicFrameLocks/>
          </p:cNvGraphicFramePr>
          <p:nvPr>
            <p:extLst>
              <p:ext uri="{D42A27DB-BD31-4B8C-83A1-F6EECF244321}">
                <p14:modId xmlns:p14="http://schemas.microsoft.com/office/powerpoint/2010/main" val="939670296"/>
              </p:ext>
            </p:extLst>
          </p:nvPr>
        </p:nvGraphicFramePr>
        <p:xfrm>
          <a:off x="1488831" y="1441937"/>
          <a:ext cx="6693877" cy="4360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8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711188"/>
            <a:ext cx="4600184" cy="1422399"/>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HÄLSA OCH LEVNADSVANOR</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30-69 ÅR</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2722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a:xfrm>
            <a:off x="1055480" y="274638"/>
            <a:ext cx="7913687" cy="1143000"/>
          </a:xfrm>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5" name="Tabell 4">
            <a:extLst>
              <a:ext uri="{FF2B5EF4-FFF2-40B4-BE49-F238E27FC236}">
                <a16:creationId xmlns:a16="http://schemas.microsoft.com/office/drawing/2014/main" id="{3B5F74A7-1324-43D6-908A-C3A8B622A85B}"/>
              </a:ext>
            </a:extLst>
          </p:cNvPr>
          <p:cNvGraphicFramePr>
            <a:graphicFrameLocks noGrp="1"/>
          </p:cNvGraphicFramePr>
          <p:nvPr>
            <p:extLst>
              <p:ext uri="{D42A27DB-BD31-4B8C-83A1-F6EECF244321}">
                <p14:modId xmlns:p14="http://schemas.microsoft.com/office/powerpoint/2010/main" val="3897209843"/>
              </p:ext>
            </p:extLst>
          </p:nvPr>
        </p:nvGraphicFramePr>
        <p:xfrm>
          <a:off x="2079465" y="4967409"/>
          <a:ext cx="5212079" cy="111252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val="596928691"/>
                    </a:ext>
                  </a:extLst>
                </a:gridCol>
                <a:gridCol w="1026160">
                  <a:extLst>
                    <a:ext uri="{9D8B030D-6E8A-4147-A177-3AD203B41FA5}">
                      <a16:colId xmlns:a16="http://schemas.microsoft.com/office/drawing/2014/main" val="2293033525"/>
                    </a:ext>
                  </a:extLst>
                </a:gridCol>
                <a:gridCol w="934720">
                  <a:extLst>
                    <a:ext uri="{9D8B030D-6E8A-4147-A177-3AD203B41FA5}">
                      <a16:colId xmlns:a16="http://schemas.microsoft.com/office/drawing/2014/main" val="1278609441"/>
                    </a:ext>
                  </a:extLst>
                </a:gridCol>
                <a:gridCol w="1046480">
                  <a:extLst>
                    <a:ext uri="{9D8B030D-6E8A-4147-A177-3AD203B41FA5}">
                      <a16:colId xmlns:a16="http://schemas.microsoft.com/office/drawing/2014/main" val="680710949"/>
                    </a:ext>
                  </a:extLst>
                </a:gridCol>
                <a:gridCol w="955039">
                  <a:extLst>
                    <a:ext uri="{9D8B030D-6E8A-4147-A177-3AD203B41FA5}">
                      <a16:colId xmlns:a16="http://schemas.microsoft.com/office/drawing/2014/main" val="1049907826"/>
                    </a:ext>
                  </a:extLst>
                </a:gridCol>
              </a:tblGrid>
              <a:tr h="370840">
                <a:tc>
                  <a:txBody>
                    <a:bodyPr/>
                    <a:lstStyle/>
                    <a:p>
                      <a:r>
                        <a:rPr lang="sv-SE"/>
                        <a:t>Askersund</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a:t>70%</a:t>
                      </a:r>
                    </a:p>
                  </a:txBody>
                  <a:tcPr/>
                </a:tc>
                <a:tc>
                  <a:txBody>
                    <a:bodyPr/>
                    <a:lstStyle/>
                    <a:p>
                      <a:r>
                        <a:rPr lang="sv-SE"/>
                        <a:t>69%</a:t>
                      </a:r>
                    </a:p>
                  </a:txBody>
                  <a:tcPr/>
                </a:tc>
                <a:tc>
                  <a:txBody>
                    <a:bodyPr/>
                    <a:lstStyle/>
                    <a:p>
                      <a:r>
                        <a:rPr lang="sv-SE"/>
                        <a:t>68%</a:t>
                      </a:r>
                    </a:p>
                  </a:txBody>
                  <a:tcPr/>
                </a:tc>
                <a:tc>
                  <a:txBody>
                    <a:bodyPr/>
                    <a:lstStyle/>
                    <a:p>
                      <a:r>
                        <a:rPr lang="sv-SE"/>
                        <a:t>70%</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a:t>69%</a:t>
                      </a:r>
                    </a:p>
                  </a:txBody>
                  <a:tcPr/>
                </a:tc>
                <a:tc>
                  <a:txBody>
                    <a:bodyPr/>
                    <a:lstStyle/>
                    <a:p>
                      <a:r>
                        <a:rPr lang="sv-SE"/>
                        <a:t>72%</a:t>
                      </a:r>
                    </a:p>
                  </a:txBody>
                  <a:tcPr/>
                </a:tc>
                <a:tc>
                  <a:txBody>
                    <a:bodyPr/>
                    <a:lstStyle/>
                    <a:p>
                      <a:r>
                        <a:rPr lang="sv-SE"/>
                        <a:t>74%</a:t>
                      </a:r>
                    </a:p>
                  </a:txBody>
                  <a:tcPr/>
                </a:tc>
                <a:tc>
                  <a:txBody>
                    <a:bodyPr/>
                    <a:lstStyle/>
                    <a:p>
                      <a:r>
                        <a:rPr lang="sv-SE"/>
                        <a:t>64%</a:t>
                      </a:r>
                    </a:p>
                  </a:txBody>
                  <a:tcPr/>
                </a:tc>
                <a:extLst>
                  <a:ext uri="{0D108BD9-81ED-4DB2-BD59-A6C34878D82A}">
                    <a16:rowId xmlns:a16="http://schemas.microsoft.com/office/drawing/2014/main" val="489184621"/>
                  </a:ext>
                </a:extLst>
              </a:tr>
            </a:tbl>
          </a:graphicData>
        </a:graphic>
      </p:graphicFrame>
      <p:sp>
        <p:nvSpPr>
          <p:cNvPr id="6" name="textruta 5">
            <a:extLst>
              <a:ext uri="{FF2B5EF4-FFF2-40B4-BE49-F238E27FC236}">
                <a16:creationId xmlns:a16="http://schemas.microsoft.com/office/drawing/2014/main" id="{5B0C4E3E-9192-48E8-973C-D30A555C4276}"/>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8" name="Diagram 7">
            <a:extLst>
              <a:ext uri="{FF2B5EF4-FFF2-40B4-BE49-F238E27FC236}">
                <a16:creationId xmlns:a16="http://schemas.microsoft.com/office/drawing/2014/main" id="{097FC2AD-618C-4741-8B04-A5F32B49D561}"/>
              </a:ext>
            </a:extLst>
          </p:cNvPr>
          <p:cNvGraphicFramePr>
            <a:graphicFrameLocks/>
          </p:cNvGraphicFramePr>
          <p:nvPr>
            <p:extLst>
              <p:ext uri="{D42A27DB-BD31-4B8C-83A1-F6EECF244321}">
                <p14:modId xmlns:p14="http://schemas.microsoft.com/office/powerpoint/2010/main" val="200749688"/>
              </p:ext>
            </p:extLst>
          </p:nvPr>
        </p:nvGraphicFramePr>
        <p:xfrm>
          <a:off x="1193402" y="1417638"/>
          <a:ext cx="6895118" cy="3549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a:xfrm>
            <a:off x="1018497" y="238650"/>
            <a:ext cx="7913687" cy="1143000"/>
          </a:xfrm>
        </p:spPr>
        <p:txBody>
          <a:bodyPr>
            <a:normAutofit/>
          </a:bodyPr>
          <a:lstStyle/>
          <a:p>
            <a:r>
              <a:rPr lang="sv-SE" sz="3200" dirty="0">
                <a:latin typeface="Arial" panose="020B0604020202020204" pitchFamily="34" charset="0"/>
                <a:cs typeface="Arial" panose="020B0604020202020204" pitchFamily="34" charset="0"/>
              </a:rPr>
              <a:t>ÖVERVIKT/FETMA</a:t>
            </a:r>
          </a:p>
        </p:txBody>
      </p:sp>
      <p:graphicFrame>
        <p:nvGraphicFramePr>
          <p:cNvPr id="6" name="Tabell 5">
            <a:extLst>
              <a:ext uri="{FF2B5EF4-FFF2-40B4-BE49-F238E27FC236}">
                <a16:creationId xmlns:a16="http://schemas.microsoft.com/office/drawing/2014/main" id="{18C26EE0-BFFC-48FB-9C7B-60959E7BF57A}"/>
              </a:ext>
            </a:extLst>
          </p:cNvPr>
          <p:cNvGraphicFramePr>
            <a:graphicFrameLocks noGrp="1"/>
          </p:cNvGraphicFramePr>
          <p:nvPr>
            <p:extLst>
              <p:ext uri="{D42A27DB-BD31-4B8C-83A1-F6EECF244321}">
                <p14:modId xmlns:p14="http://schemas.microsoft.com/office/powerpoint/2010/main" val="2774383982"/>
              </p:ext>
            </p:extLst>
          </p:nvPr>
        </p:nvGraphicFramePr>
        <p:xfrm>
          <a:off x="2163910" y="4870099"/>
          <a:ext cx="5043190" cy="1126977"/>
        </p:xfrm>
        <a:graphic>
          <a:graphicData uri="http://schemas.openxmlformats.org/drawingml/2006/table">
            <a:tbl>
              <a:tblPr firstRow="1" bandRow="1">
                <a:tableStyleId>{5C22544A-7EE6-4342-B048-85BDC9FD1C3A}</a:tableStyleId>
              </a:tblPr>
              <a:tblGrid>
                <a:gridCol w="1192751">
                  <a:extLst>
                    <a:ext uri="{9D8B030D-6E8A-4147-A177-3AD203B41FA5}">
                      <a16:colId xmlns:a16="http://schemas.microsoft.com/office/drawing/2014/main" val="596928691"/>
                    </a:ext>
                  </a:extLst>
                </a:gridCol>
                <a:gridCol w="1049409">
                  <a:extLst>
                    <a:ext uri="{9D8B030D-6E8A-4147-A177-3AD203B41FA5}">
                      <a16:colId xmlns:a16="http://schemas.microsoft.com/office/drawing/2014/main" val="2293033525"/>
                    </a:ext>
                  </a:extLst>
                </a:gridCol>
                <a:gridCol w="812195">
                  <a:extLst>
                    <a:ext uri="{9D8B030D-6E8A-4147-A177-3AD203B41FA5}">
                      <a16:colId xmlns:a16="http://schemas.microsoft.com/office/drawing/2014/main" val="1278609441"/>
                    </a:ext>
                  </a:extLst>
                </a:gridCol>
                <a:gridCol w="930339">
                  <a:extLst>
                    <a:ext uri="{9D8B030D-6E8A-4147-A177-3AD203B41FA5}">
                      <a16:colId xmlns:a16="http://schemas.microsoft.com/office/drawing/2014/main" val="680710949"/>
                    </a:ext>
                  </a:extLst>
                </a:gridCol>
                <a:gridCol w="1058496">
                  <a:extLst>
                    <a:ext uri="{9D8B030D-6E8A-4147-A177-3AD203B41FA5}">
                      <a16:colId xmlns:a16="http://schemas.microsoft.com/office/drawing/2014/main" val="1049907826"/>
                    </a:ext>
                  </a:extLst>
                </a:gridCol>
              </a:tblGrid>
              <a:tr h="385297">
                <a:tc>
                  <a:txBody>
                    <a:bodyPr/>
                    <a:lstStyle/>
                    <a:p>
                      <a:r>
                        <a:rPr lang="sv-SE"/>
                        <a:t>Askersund</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dirty="0"/>
                        <a:t>Kvinnor</a:t>
                      </a:r>
                    </a:p>
                  </a:txBody>
                  <a:tcPr/>
                </a:tc>
                <a:tc>
                  <a:txBody>
                    <a:bodyPr/>
                    <a:lstStyle/>
                    <a:p>
                      <a:r>
                        <a:rPr lang="sv-SE"/>
                        <a:t>54%</a:t>
                      </a:r>
                    </a:p>
                  </a:txBody>
                  <a:tcPr/>
                </a:tc>
                <a:tc>
                  <a:txBody>
                    <a:bodyPr/>
                    <a:lstStyle/>
                    <a:p>
                      <a:r>
                        <a:rPr lang="sv-SE"/>
                        <a:t>51%</a:t>
                      </a:r>
                    </a:p>
                  </a:txBody>
                  <a:tcPr/>
                </a:tc>
                <a:tc>
                  <a:txBody>
                    <a:bodyPr/>
                    <a:lstStyle/>
                    <a:p>
                      <a:r>
                        <a:rPr lang="sv-SE"/>
                        <a:t>53%</a:t>
                      </a:r>
                    </a:p>
                  </a:txBody>
                  <a:tcPr/>
                </a:tc>
                <a:tc>
                  <a:txBody>
                    <a:bodyPr/>
                    <a:lstStyle/>
                    <a:p>
                      <a:r>
                        <a:rPr lang="sv-SE"/>
                        <a:t>57%</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a:t>64%</a:t>
                      </a:r>
                    </a:p>
                  </a:txBody>
                  <a:tcPr/>
                </a:tc>
                <a:tc>
                  <a:txBody>
                    <a:bodyPr/>
                    <a:lstStyle/>
                    <a:p>
                      <a:r>
                        <a:rPr lang="sv-SE"/>
                        <a:t>70%</a:t>
                      </a:r>
                    </a:p>
                  </a:txBody>
                  <a:tcPr/>
                </a:tc>
                <a:tc>
                  <a:txBody>
                    <a:bodyPr/>
                    <a:lstStyle/>
                    <a:p>
                      <a:r>
                        <a:rPr lang="sv-SE"/>
                        <a:t>69%</a:t>
                      </a:r>
                    </a:p>
                  </a:txBody>
                  <a:tcPr/>
                </a:tc>
                <a:tc>
                  <a:txBody>
                    <a:bodyPr/>
                    <a:lstStyle/>
                    <a:p>
                      <a:r>
                        <a:rPr lang="sv-SE" dirty="0"/>
                        <a:t>66%</a:t>
                      </a:r>
                    </a:p>
                  </a:txBody>
                  <a:tcPr/>
                </a:tc>
                <a:extLst>
                  <a:ext uri="{0D108BD9-81ED-4DB2-BD59-A6C34878D82A}">
                    <a16:rowId xmlns:a16="http://schemas.microsoft.com/office/drawing/2014/main" val="489184621"/>
                  </a:ext>
                </a:extLst>
              </a:tr>
            </a:tbl>
          </a:graphicData>
        </a:graphic>
      </p:graphicFrame>
      <p:graphicFrame>
        <p:nvGraphicFramePr>
          <p:cNvPr id="7" name="Diagram 6">
            <a:extLst>
              <a:ext uri="{FF2B5EF4-FFF2-40B4-BE49-F238E27FC236}">
                <a16:creationId xmlns:a16="http://schemas.microsoft.com/office/drawing/2014/main" id="{9C3F022D-C4F7-45D3-BD89-3FEA9F650B55}"/>
              </a:ext>
            </a:extLst>
          </p:cNvPr>
          <p:cNvGraphicFramePr>
            <a:graphicFrameLocks/>
          </p:cNvGraphicFramePr>
          <p:nvPr>
            <p:extLst>
              <p:ext uri="{D42A27DB-BD31-4B8C-83A1-F6EECF244321}">
                <p14:modId xmlns:p14="http://schemas.microsoft.com/office/powerpoint/2010/main" val="1033992128"/>
              </p:ext>
            </p:extLst>
          </p:nvPr>
        </p:nvGraphicFramePr>
        <p:xfrm>
          <a:off x="995470" y="1314121"/>
          <a:ext cx="7601877" cy="35559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F4B0D130-71DC-4BBD-A379-A5A1722ED758}"/>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33028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4CBD1DCB-D0E6-4465-ADF3-6A7F54215156}"/>
              </a:ext>
            </a:extLst>
          </p:cNvPr>
          <p:cNvGraphicFramePr>
            <a:graphicFrameLocks noGrp="1"/>
          </p:cNvGraphicFramePr>
          <p:nvPr>
            <p:extLst>
              <p:ext uri="{D42A27DB-BD31-4B8C-83A1-F6EECF244321}">
                <p14:modId xmlns:p14="http://schemas.microsoft.com/office/powerpoint/2010/main" val="27637112"/>
              </p:ext>
            </p:extLst>
          </p:nvPr>
        </p:nvGraphicFramePr>
        <p:xfrm>
          <a:off x="2763009" y="5408030"/>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69</a:t>
                      </a:r>
                    </a:p>
                  </a:txBody>
                  <a:tcPr/>
                </a:tc>
                <a:tc>
                  <a:txBody>
                    <a:bodyPr/>
                    <a:lstStyle/>
                    <a:p>
                      <a:r>
                        <a:rPr lang="sv-SE" sz="1400"/>
                        <a:t>68</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67</a:t>
                      </a:r>
                    </a:p>
                  </a:txBody>
                  <a:tcPr/>
                </a:tc>
                <a:tc>
                  <a:txBody>
                    <a:bodyPr/>
                    <a:lstStyle/>
                    <a:p>
                      <a:r>
                        <a:rPr lang="sv-SE" sz="1400"/>
                        <a:t>64</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B7C783F5-FD8C-472F-AA9D-3158052ADA82}"/>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80D9A699-390F-4A6A-9999-17D8E39702BE}"/>
              </a:ext>
            </a:extLst>
          </p:cNvPr>
          <p:cNvGraphicFramePr>
            <a:graphicFrameLocks/>
          </p:cNvGraphicFramePr>
          <p:nvPr>
            <p:extLst>
              <p:ext uri="{D42A27DB-BD31-4B8C-83A1-F6EECF244321}">
                <p14:modId xmlns:p14="http://schemas.microsoft.com/office/powerpoint/2010/main" val="606365835"/>
              </p:ext>
            </p:extLst>
          </p:nvPr>
        </p:nvGraphicFramePr>
        <p:xfrm>
          <a:off x="1239734" y="1297781"/>
          <a:ext cx="6592302" cy="4110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12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a:xfrm>
            <a:off x="1055480" y="258917"/>
            <a:ext cx="7913687" cy="1143000"/>
          </a:xfrm>
        </p:spPr>
        <p:txBody>
          <a:bodyPr>
            <a:normAutofit/>
          </a:bodyPr>
          <a:lstStyle/>
          <a:p>
            <a:r>
              <a:rPr lang="sv-SE" sz="3200" dirty="0">
                <a:latin typeface="Arial" panose="020B0604020202020204" pitchFamily="34" charset="0"/>
                <a:cs typeface="Arial" panose="020B0604020202020204" pitchFamily="34" charset="0"/>
              </a:rPr>
              <a:t>STILLASITTANDE FRITID</a:t>
            </a:r>
          </a:p>
        </p:txBody>
      </p:sp>
      <p:sp>
        <p:nvSpPr>
          <p:cNvPr id="9" name="textruta 8">
            <a:extLst>
              <a:ext uri="{FF2B5EF4-FFF2-40B4-BE49-F238E27FC236}">
                <a16:creationId xmlns:a16="http://schemas.microsoft.com/office/drawing/2014/main" id="{0657D732-66B9-47FB-B6D9-31E6066DA477}"/>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Tabell 9">
            <a:extLst>
              <a:ext uri="{FF2B5EF4-FFF2-40B4-BE49-F238E27FC236}">
                <a16:creationId xmlns:a16="http://schemas.microsoft.com/office/drawing/2014/main" id="{0857B0C8-8C9F-41F5-A678-774C6134FAA5}"/>
              </a:ext>
            </a:extLst>
          </p:cNvPr>
          <p:cNvGraphicFramePr>
            <a:graphicFrameLocks noGrp="1"/>
          </p:cNvGraphicFramePr>
          <p:nvPr>
            <p:extLst>
              <p:ext uri="{D42A27DB-BD31-4B8C-83A1-F6EECF244321}">
                <p14:modId xmlns:p14="http://schemas.microsoft.com/office/powerpoint/2010/main" val="616073364"/>
              </p:ext>
            </p:extLst>
          </p:nvPr>
        </p:nvGraphicFramePr>
        <p:xfrm>
          <a:off x="2763009" y="510032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11</a:t>
                      </a:r>
                    </a:p>
                  </a:txBody>
                  <a:tcPr/>
                </a:tc>
                <a:tc>
                  <a:txBody>
                    <a:bodyPr/>
                    <a:lstStyle/>
                    <a:p>
                      <a:r>
                        <a:rPr lang="sv-SE" sz="1400"/>
                        <a:t>19</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8</a:t>
                      </a:r>
                    </a:p>
                  </a:txBody>
                  <a:tcPr/>
                </a:tc>
                <a:tc>
                  <a:txBody>
                    <a:bodyPr/>
                    <a:lstStyle/>
                    <a:p>
                      <a:r>
                        <a:rPr lang="sv-SE" sz="1400"/>
                        <a:t>14</a:t>
                      </a:r>
                    </a:p>
                  </a:txBody>
                  <a:tcPr/>
                </a:tc>
                <a:extLst>
                  <a:ext uri="{0D108BD9-81ED-4DB2-BD59-A6C34878D82A}">
                    <a16:rowId xmlns:a16="http://schemas.microsoft.com/office/drawing/2014/main" val="1184884522"/>
                  </a:ext>
                </a:extLst>
              </a:tr>
            </a:tbl>
          </a:graphicData>
        </a:graphic>
      </p:graphicFrame>
      <p:graphicFrame>
        <p:nvGraphicFramePr>
          <p:cNvPr id="7" name="Diagram 6">
            <a:extLst>
              <a:ext uri="{FF2B5EF4-FFF2-40B4-BE49-F238E27FC236}">
                <a16:creationId xmlns:a16="http://schemas.microsoft.com/office/drawing/2014/main" id="{E4C47B67-5919-4FC0-A82C-FED0A0484A51}"/>
              </a:ext>
            </a:extLst>
          </p:cNvPr>
          <p:cNvGraphicFramePr>
            <a:graphicFrameLocks/>
          </p:cNvGraphicFramePr>
          <p:nvPr>
            <p:extLst>
              <p:ext uri="{D42A27DB-BD31-4B8C-83A1-F6EECF244321}">
                <p14:modId xmlns:p14="http://schemas.microsoft.com/office/powerpoint/2010/main" val="2260031148"/>
              </p:ext>
            </p:extLst>
          </p:nvPr>
        </p:nvGraphicFramePr>
        <p:xfrm>
          <a:off x="1233177" y="1423266"/>
          <a:ext cx="6677646" cy="3732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70 ÅR OCH ÄLDRE</a:t>
            </a:r>
          </a:p>
        </p:txBody>
      </p:sp>
    </p:spTree>
    <p:extLst>
      <p:ext uri="{BB962C8B-B14F-4D97-AF65-F5344CB8AC3E}">
        <p14:creationId xmlns:p14="http://schemas.microsoft.com/office/powerpoint/2010/main" val="322087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7" name="Tabell 6">
            <a:extLst>
              <a:ext uri="{FF2B5EF4-FFF2-40B4-BE49-F238E27FC236}">
                <a16:creationId xmlns:a16="http://schemas.microsoft.com/office/drawing/2014/main" id="{E3E3C907-501E-4FC5-9782-A06C218E1A97}"/>
              </a:ext>
            </a:extLst>
          </p:cNvPr>
          <p:cNvGraphicFramePr>
            <a:graphicFrameLocks noGrp="1"/>
          </p:cNvGraphicFramePr>
          <p:nvPr>
            <p:extLst>
              <p:ext uri="{D42A27DB-BD31-4B8C-83A1-F6EECF244321}">
                <p14:modId xmlns:p14="http://schemas.microsoft.com/office/powerpoint/2010/main" val="1225595844"/>
              </p:ext>
            </p:extLst>
          </p:nvPr>
        </p:nvGraphicFramePr>
        <p:xfrm>
          <a:off x="2390390" y="4981248"/>
          <a:ext cx="4590229" cy="990153"/>
        </p:xfrm>
        <a:graphic>
          <a:graphicData uri="http://schemas.openxmlformats.org/drawingml/2006/table">
            <a:tbl>
              <a:tblPr firstRow="1" bandRow="1">
                <a:tableStyleId>{5C22544A-7EE6-4342-B048-85BDC9FD1C3A}</a:tableStyleId>
              </a:tblPr>
              <a:tblGrid>
                <a:gridCol w="1100581">
                  <a:extLst>
                    <a:ext uri="{9D8B030D-6E8A-4147-A177-3AD203B41FA5}">
                      <a16:colId xmlns:a16="http://schemas.microsoft.com/office/drawing/2014/main" val="596928691"/>
                    </a:ext>
                  </a:extLst>
                </a:gridCol>
                <a:gridCol w="861858">
                  <a:extLst>
                    <a:ext uri="{9D8B030D-6E8A-4147-A177-3AD203B41FA5}">
                      <a16:colId xmlns:a16="http://schemas.microsoft.com/office/drawing/2014/main" val="2293033525"/>
                    </a:ext>
                  </a:extLst>
                </a:gridCol>
                <a:gridCol w="865071">
                  <a:extLst>
                    <a:ext uri="{9D8B030D-6E8A-4147-A177-3AD203B41FA5}">
                      <a16:colId xmlns:a16="http://schemas.microsoft.com/office/drawing/2014/main" val="1278609441"/>
                    </a:ext>
                  </a:extLst>
                </a:gridCol>
                <a:gridCol w="921625">
                  <a:extLst>
                    <a:ext uri="{9D8B030D-6E8A-4147-A177-3AD203B41FA5}">
                      <a16:colId xmlns:a16="http://schemas.microsoft.com/office/drawing/2014/main" val="680710949"/>
                    </a:ext>
                  </a:extLst>
                </a:gridCol>
                <a:gridCol w="841094">
                  <a:extLst>
                    <a:ext uri="{9D8B030D-6E8A-4147-A177-3AD203B41FA5}">
                      <a16:colId xmlns:a16="http://schemas.microsoft.com/office/drawing/2014/main" val="1049907826"/>
                    </a:ext>
                  </a:extLst>
                </a:gridCol>
              </a:tblGrid>
              <a:tr h="330051">
                <a:tc>
                  <a:txBody>
                    <a:bodyPr/>
                    <a:lstStyle/>
                    <a:p>
                      <a:r>
                        <a:rPr lang="sv-SE" sz="1400"/>
                        <a:t>Askersund</a:t>
                      </a:r>
                    </a:p>
                  </a:txBody>
                  <a:tcPr/>
                </a:tc>
                <a:tc>
                  <a:txBody>
                    <a:bodyPr/>
                    <a:lstStyle/>
                    <a:p>
                      <a:r>
                        <a:rPr lang="sv-SE" sz="1400"/>
                        <a:t>2004 (%)</a:t>
                      </a:r>
                    </a:p>
                  </a:txBody>
                  <a:tcPr/>
                </a:tc>
                <a:tc>
                  <a:txBody>
                    <a:bodyPr/>
                    <a:lstStyle/>
                    <a:p>
                      <a:r>
                        <a:rPr lang="sv-SE" sz="1400"/>
                        <a:t>2008 (%)</a:t>
                      </a:r>
                    </a:p>
                  </a:txBody>
                  <a:tcPr/>
                </a:tc>
                <a:tc>
                  <a:txBody>
                    <a:bodyPr/>
                    <a:lstStyle/>
                    <a:p>
                      <a:r>
                        <a:rPr lang="sv-SE" sz="1400"/>
                        <a:t>2012 (%)</a:t>
                      </a:r>
                    </a:p>
                  </a:txBody>
                  <a:tcPr/>
                </a:tc>
                <a:tc>
                  <a:txBody>
                    <a:bodyPr/>
                    <a:lstStyle/>
                    <a:p>
                      <a:r>
                        <a:rPr lang="sv-SE" sz="1400"/>
                        <a:t>2017 (%)</a:t>
                      </a:r>
                    </a:p>
                  </a:txBody>
                  <a:tcPr/>
                </a:tc>
                <a:extLst>
                  <a:ext uri="{0D108BD9-81ED-4DB2-BD59-A6C34878D82A}">
                    <a16:rowId xmlns:a16="http://schemas.microsoft.com/office/drawing/2014/main" val="3274207274"/>
                  </a:ext>
                </a:extLst>
              </a:tr>
              <a:tr h="330051">
                <a:tc>
                  <a:txBody>
                    <a:bodyPr/>
                    <a:lstStyle/>
                    <a:p>
                      <a:r>
                        <a:rPr lang="sv-SE" sz="1400"/>
                        <a:t>Kvinnor</a:t>
                      </a:r>
                    </a:p>
                  </a:txBody>
                  <a:tcPr/>
                </a:tc>
                <a:tc>
                  <a:txBody>
                    <a:bodyPr/>
                    <a:lstStyle/>
                    <a:p>
                      <a:pPr algn="ctr"/>
                      <a:r>
                        <a:rPr lang="sv-SE" sz="1400"/>
                        <a:t>46</a:t>
                      </a:r>
                    </a:p>
                  </a:txBody>
                  <a:tcPr/>
                </a:tc>
                <a:tc>
                  <a:txBody>
                    <a:bodyPr/>
                    <a:lstStyle/>
                    <a:p>
                      <a:pPr algn="ctr"/>
                      <a:r>
                        <a:rPr lang="sv-SE" sz="1400"/>
                        <a:t>44</a:t>
                      </a:r>
                    </a:p>
                  </a:txBody>
                  <a:tcPr/>
                </a:tc>
                <a:tc>
                  <a:txBody>
                    <a:bodyPr/>
                    <a:lstStyle/>
                    <a:p>
                      <a:pPr algn="ctr"/>
                      <a:r>
                        <a:rPr lang="sv-SE" sz="1400"/>
                        <a:t>45</a:t>
                      </a:r>
                    </a:p>
                  </a:txBody>
                  <a:tcPr/>
                </a:tc>
                <a:tc>
                  <a:txBody>
                    <a:bodyPr/>
                    <a:lstStyle/>
                    <a:p>
                      <a:pPr algn="ctr"/>
                      <a:r>
                        <a:rPr lang="sv-SE" sz="1400"/>
                        <a:t>65</a:t>
                      </a:r>
                    </a:p>
                  </a:txBody>
                  <a:tcPr/>
                </a:tc>
                <a:extLst>
                  <a:ext uri="{0D108BD9-81ED-4DB2-BD59-A6C34878D82A}">
                    <a16:rowId xmlns:a16="http://schemas.microsoft.com/office/drawing/2014/main" val="2489899408"/>
                  </a:ext>
                </a:extLst>
              </a:tr>
              <a:tr h="330051">
                <a:tc>
                  <a:txBody>
                    <a:bodyPr/>
                    <a:lstStyle/>
                    <a:p>
                      <a:r>
                        <a:rPr lang="sv-SE" sz="1400"/>
                        <a:t>Män</a:t>
                      </a:r>
                    </a:p>
                  </a:txBody>
                  <a:tcPr/>
                </a:tc>
                <a:tc>
                  <a:txBody>
                    <a:bodyPr/>
                    <a:lstStyle/>
                    <a:p>
                      <a:pPr algn="ctr"/>
                      <a:r>
                        <a:rPr lang="sv-SE" sz="1400"/>
                        <a:t>54</a:t>
                      </a:r>
                    </a:p>
                  </a:txBody>
                  <a:tcPr/>
                </a:tc>
                <a:tc>
                  <a:txBody>
                    <a:bodyPr/>
                    <a:lstStyle/>
                    <a:p>
                      <a:pPr algn="ctr"/>
                      <a:r>
                        <a:rPr lang="sv-SE" sz="1400"/>
                        <a:t>45</a:t>
                      </a:r>
                    </a:p>
                  </a:txBody>
                  <a:tcPr/>
                </a:tc>
                <a:tc>
                  <a:txBody>
                    <a:bodyPr/>
                    <a:lstStyle/>
                    <a:p>
                      <a:pPr algn="ctr"/>
                      <a:r>
                        <a:rPr lang="sv-SE" sz="1400"/>
                        <a:t>43</a:t>
                      </a:r>
                    </a:p>
                  </a:txBody>
                  <a:tcPr/>
                </a:tc>
                <a:tc>
                  <a:txBody>
                    <a:bodyPr/>
                    <a:lstStyle/>
                    <a:p>
                      <a:pPr algn="ctr"/>
                      <a:r>
                        <a:rPr lang="sv-SE" sz="1400"/>
                        <a:t>56</a:t>
                      </a:r>
                    </a:p>
                  </a:txBody>
                  <a:tcPr/>
                </a:tc>
                <a:extLst>
                  <a:ext uri="{0D108BD9-81ED-4DB2-BD59-A6C34878D82A}">
                    <a16:rowId xmlns:a16="http://schemas.microsoft.com/office/drawing/2014/main" val="489184621"/>
                  </a:ext>
                </a:extLst>
              </a:tr>
            </a:tbl>
          </a:graphicData>
        </a:graphic>
      </p:graphicFrame>
      <p:sp>
        <p:nvSpPr>
          <p:cNvPr id="8" name="textruta 7">
            <a:extLst>
              <a:ext uri="{FF2B5EF4-FFF2-40B4-BE49-F238E27FC236}">
                <a16:creationId xmlns:a16="http://schemas.microsoft.com/office/drawing/2014/main" id="{0214BDED-1AAA-4AA1-8F1A-D9BB521A33CC}"/>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6" name="Diagram 5">
            <a:extLst>
              <a:ext uri="{FF2B5EF4-FFF2-40B4-BE49-F238E27FC236}">
                <a16:creationId xmlns:a16="http://schemas.microsoft.com/office/drawing/2014/main" id="{40831108-5C74-49ED-A3F8-1F34B52E83C1}"/>
              </a:ext>
            </a:extLst>
          </p:cNvPr>
          <p:cNvGraphicFramePr>
            <a:graphicFrameLocks/>
          </p:cNvGraphicFramePr>
          <p:nvPr>
            <p:extLst>
              <p:ext uri="{D42A27DB-BD31-4B8C-83A1-F6EECF244321}">
                <p14:modId xmlns:p14="http://schemas.microsoft.com/office/powerpoint/2010/main" val="2979705159"/>
              </p:ext>
            </p:extLst>
          </p:nvPr>
        </p:nvGraphicFramePr>
        <p:xfrm>
          <a:off x="1104899" y="1123623"/>
          <a:ext cx="6934201"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63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a:xfrm>
            <a:off x="1055480" y="254407"/>
            <a:ext cx="7913687" cy="1143000"/>
          </a:xfrm>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55EFEFB5-D7FA-4F1E-836E-C8A764602A96}"/>
              </a:ext>
            </a:extLst>
          </p:cNvPr>
          <p:cNvGraphicFramePr>
            <a:graphicFrameLocks noGrp="1"/>
          </p:cNvGraphicFramePr>
          <p:nvPr>
            <p:extLst>
              <p:ext uri="{D42A27DB-BD31-4B8C-83A1-F6EECF244321}">
                <p14:modId xmlns:p14="http://schemas.microsoft.com/office/powerpoint/2010/main" val="2691606934"/>
              </p:ext>
            </p:extLst>
          </p:nvPr>
        </p:nvGraphicFramePr>
        <p:xfrm>
          <a:off x="2977976" y="510483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52</a:t>
                      </a:r>
                    </a:p>
                  </a:txBody>
                  <a:tcPr/>
                </a:tc>
                <a:tc>
                  <a:txBody>
                    <a:bodyPr/>
                    <a:lstStyle/>
                    <a:p>
                      <a:r>
                        <a:rPr lang="sv-SE" sz="1400"/>
                        <a:t>60</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16</a:t>
                      </a:r>
                    </a:p>
                  </a:txBody>
                  <a:tcPr/>
                </a:tc>
                <a:tc>
                  <a:txBody>
                    <a:bodyPr/>
                    <a:lstStyle/>
                    <a:p>
                      <a:r>
                        <a:rPr lang="sv-SE" sz="1400"/>
                        <a:t>29</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57E21F7D-1330-450C-B725-4A0E742957CF}"/>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DEE456D3-C79D-481B-A543-A622564B5E78}"/>
              </a:ext>
            </a:extLst>
          </p:cNvPr>
          <p:cNvGraphicFramePr>
            <a:graphicFrameLocks noGrp="1"/>
          </p:cNvGraphicFramePr>
          <p:nvPr>
            <p:ph idx="1"/>
            <p:extLst>
              <p:ext uri="{D42A27DB-BD31-4B8C-83A1-F6EECF244321}">
                <p14:modId xmlns:p14="http://schemas.microsoft.com/office/powerpoint/2010/main" val="3552691032"/>
              </p:ext>
            </p:extLst>
          </p:nvPr>
        </p:nvGraphicFramePr>
        <p:xfrm>
          <a:off x="1595480" y="1289538"/>
          <a:ext cx="6609983" cy="3838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0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Tree>
    <p:extLst>
      <p:ext uri="{BB962C8B-B14F-4D97-AF65-F5344CB8AC3E}">
        <p14:creationId xmlns:p14="http://schemas.microsoft.com/office/powerpoint/2010/main" val="337404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7AA6BE0D-90AE-4207-A320-791A2BBAEB7C}"/>
              </a:ext>
            </a:extLst>
          </p:cNvPr>
          <p:cNvGraphicFramePr>
            <a:graphicFrameLocks noGrp="1"/>
          </p:cNvGraphicFramePr>
          <p:nvPr>
            <p:extLst>
              <p:ext uri="{D42A27DB-BD31-4B8C-83A1-F6EECF244321}">
                <p14:modId xmlns:p14="http://schemas.microsoft.com/office/powerpoint/2010/main" val="4002929224"/>
              </p:ext>
            </p:extLst>
          </p:nvPr>
        </p:nvGraphicFramePr>
        <p:xfrm>
          <a:off x="2763008" y="5326179"/>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6</a:t>
                      </a:r>
                    </a:p>
                  </a:txBody>
                  <a:tcPr/>
                </a:tc>
                <a:tc>
                  <a:txBody>
                    <a:bodyPr/>
                    <a:lstStyle/>
                    <a:p>
                      <a:r>
                        <a:rPr lang="sv-SE" sz="1400"/>
                        <a:t>9</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26</a:t>
                      </a:r>
                    </a:p>
                  </a:txBody>
                  <a:tcPr/>
                </a:tc>
                <a:tc>
                  <a:txBody>
                    <a:bodyPr/>
                    <a:lstStyle/>
                    <a:p>
                      <a:r>
                        <a:rPr lang="sv-SE" sz="1400"/>
                        <a:t>17</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77779FA7-51CD-48C6-B5BA-1EBAC0336D70}"/>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75A0818B-62D5-4D14-B955-6E38BA2C74FB}"/>
              </a:ext>
            </a:extLst>
          </p:cNvPr>
          <p:cNvGraphicFramePr>
            <a:graphicFrameLocks noGrp="1"/>
          </p:cNvGraphicFramePr>
          <p:nvPr>
            <p:ph idx="1"/>
            <p:extLst>
              <p:ext uri="{D42A27DB-BD31-4B8C-83A1-F6EECF244321}">
                <p14:modId xmlns:p14="http://schemas.microsoft.com/office/powerpoint/2010/main" val="878814384"/>
              </p:ext>
            </p:extLst>
          </p:nvPr>
        </p:nvGraphicFramePr>
        <p:xfrm>
          <a:off x="1239836" y="1206128"/>
          <a:ext cx="6891337" cy="4120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53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latin typeface="Arial" panose="020B0604020202020204" pitchFamily="34" charset="0"/>
                <a:cs typeface="Arial" panose="020B0604020202020204" pitchFamily="34" charset="0"/>
              </a:rPr>
              <a:t>IDROTT OCH FÖRENINGSLIV</a:t>
            </a:r>
          </a:p>
        </p:txBody>
      </p:sp>
      <p:sp>
        <p:nvSpPr>
          <p:cNvPr id="2" name="Rektangel 1">
            <a:extLst>
              <a:ext uri="{FF2B5EF4-FFF2-40B4-BE49-F238E27FC236}">
                <a16:creationId xmlns:a16="http://schemas.microsoft.com/office/drawing/2014/main" id="{850263D1-CC62-423C-AFC5-23C047A59B60}"/>
              </a:ext>
            </a:extLst>
          </p:cNvPr>
          <p:cNvSpPr/>
          <p:nvPr/>
        </p:nvSpPr>
        <p:spPr>
          <a:xfrm>
            <a:off x="4450813" y="3244334"/>
            <a:ext cx="242374" cy="369332"/>
          </a:xfrm>
          <a:prstGeom prst="rect">
            <a:avLst/>
          </a:prstGeom>
        </p:spPr>
        <p:txBody>
          <a:bodyPr wrap="none">
            <a:spAutoFit/>
          </a:bodyPr>
          <a:lstStyle/>
          <a:p>
            <a:r>
              <a:rPr lang="sv-SE">
                <a:solidFill>
                  <a:srgbClr val="000000"/>
                </a:solidFill>
                <a:latin typeface="Times New Roman" panose="02020603050405020304" pitchFamily="18" charset="0"/>
              </a:rPr>
              <a:t> </a:t>
            </a:r>
            <a:endParaRPr lang="sv-SE"/>
          </a:p>
        </p:txBody>
      </p:sp>
    </p:spTree>
    <p:extLst>
      <p:ext uri="{BB962C8B-B14F-4D97-AF65-F5344CB8AC3E}">
        <p14:creationId xmlns:p14="http://schemas.microsoft.com/office/powerpoint/2010/main" val="384192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5521" y="274638"/>
            <a:ext cx="7656828" cy="1143000"/>
          </a:xfrm>
        </p:spPr>
        <p:txBody>
          <a:bodyPr>
            <a:normAutofit/>
          </a:bodyPr>
          <a:lstStyle/>
          <a:p>
            <a:r>
              <a:rPr lang="sv-SE" sz="3200" dirty="0">
                <a:latin typeface="Arial" panose="020B0604020202020204" pitchFamily="34" charset="0"/>
                <a:cs typeface="Arial" panose="020B0604020202020204" pitchFamily="34" charset="0"/>
              </a:rPr>
              <a:t>IDROTTSFÖRENINGAR I ASKERSUNDS KOMMUN</a:t>
            </a:r>
            <a:endParaRPr lang="sv-SE" sz="3200" dirty="0">
              <a:solidFill>
                <a:srgbClr val="FF0000"/>
              </a:solidFill>
              <a:latin typeface="Arial" panose="020B0604020202020204" pitchFamily="34" charset="0"/>
              <a:cs typeface="Arial" panose="020B0604020202020204" pitchFamily="34" charset="0"/>
            </a:endParaRPr>
          </a:p>
        </p:txBody>
      </p:sp>
      <p:sp>
        <p:nvSpPr>
          <p:cNvPr id="5" name="Rektangel 4"/>
          <p:cNvSpPr/>
          <p:nvPr/>
        </p:nvSpPr>
        <p:spPr>
          <a:xfrm>
            <a:off x="831264" y="6256475"/>
            <a:ext cx="3247940" cy="338554"/>
          </a:xfrm>
          <a:prstGeom prst="rect">
            <a:avLst/>
          </a:prstGeom>
        </p:spPr>
        <p:txBody>
          <a:bodyPr wrap="none">
            <a:spAutoFit/>
          </a:bodyPr>
          <a:lstStyle/>
          <a:p>
            <a:r>
              <a:rPr lang="sv-SE" sz="1600" b="1" dirty="0"/>
              <a:t>(Riksidrottsförbundet, 2017 &amp; 2018)</a:t>
            </a:r>
            <a:endParaRPr lang="sv-SE" sz="1600" dirty="0"/>
          </a:p>
        </p:txBody>
      </p:sp>
      <p:graphicFrame>
        <p:nvGraphicFramePr>
          <p:cNvPr id="6" name="Platshållare för innehåll 3">
            <a:extLst>
              <a:ext uri="{FF2B5EF4-FFF2-40B4-BE49-F238E27FC236}">
                <a16:creationId xmlns:a16="http://schemas.microsoft.com/office/drawing/2014/main" id="{F7AB672F-4100-4B88-9644-119CD9D8F2C5}"/>
              </a:ext>
            </a:extLst>
          </p:cNvPr>
          <p:cNvGraphicFramePr>
            <a:graphicFrameLocks/>
          </p:cNvGraphicFramePr>
          <p:nvPr>
            <p:extLst>
              <p:ext uri="{D42A27DB-BD31-4B8C-83A1-F6EECF244321}">
                <p14:modId xmlns:p14="http://schemas.microsoft.com/office/powerpoint/2010/main" val="3653845745"/>
              </p:ext>
            </p:extLst>
          </p:nvPr>
        </p:nvGraphicFramePr>
        <p:xfrm>
          <a:off x="985521" y="1468682"/>
          <a:ext cx="7515011" cy="3668975"/>
        </p:xfrm>
        <a:graphic>
          <a:graphicData uri="http://schemas.openxmlformats.org/drawingml/2006/table">
            <a:tbl>
              <a:tblPr firstRow="1" bandRow="1">
                <a:tableStyleId>{69012ECD-51FC-41F1-AA8D-1B2483CD663E}</a:tableStyleId>
              </a:tblPr>
              <a:tblGrid>
                <a:gridCol w="1977041">
                  <a:extLst>
                    <a:ext uri="{9D8B030D-6E8A-4147-A177-3AD203B41FA5}">
                      <a16:colId xmlns:a16="http://schemas.microsoft.com/office/drawing/2014/main" val="20000"/>
                    </a:ext>
                  </a:extLst>
                </a:gridCol>
                <a:gridCol w="1977041">
                  <a:extLst>
                    <a:ext uri="{9D8B030D-6E8A-4147-A177-3AD203B41FA5}">
                      <a16:colId xmlns:a16="http://schemas.microsoft.com/office/drawing/2014/main" val="20001"/>
                    </a:ext>
                  </a:extLst>
                </a:gridCol>
                <a:gridCol w="1884051">
                  <a:extLst>
                    <a:ext uri="{9D8B030D-6E8A-4147-A177-3AD203B41FA5}">
                      <a16:colId xmlns:a16="http://schemas.microsoft.com/office/drawing/2014/main" val="20002"/>
                    </a:ext>
                  </a:extLst>
                </a:gridCol>
                <a:gridCol w="1676878">
                  <a:extLst>
                    <a:ext uri="{9D8B030D-6E8A-4147-A177-3AD203B41FA5}">
                      <a16:colId xmlns:a16="http://schemas.microsoft.com/office/drawing/2014/main" val="20003"/>
                    </a:ext>
                  </a:extLst>
                </a:gridCol>
              </a:tblGrid>
              <a:tr h="605445">
                <a:tc>
                  <a:txBody>
                    <a:bodyPr/>
                    <a:lstStyle/>
                    <a:p>
                      <a:pPr algn="ctr"/>
                      <a:endParaRPr lang="sv-SE" sz="1800" dirty="0"/>
                    </a:p>
                    <a:p>
                      <a:pPr algn="ctr"/>
                      <a:r>
                        <a:rPr lang="sv-SE" sz="1800" dirty="0"/>
                        <a:t>Kommuner</a:t>
                      </a:r>
                    </a:p>
                  </a:txBody>
                  <a:tcPr/>
                </a:tc>
                <a:tc>
                  <a:txBody>
                    <a:bodyPr/>
                    <a:lstStyle/>
                    <a:p>
                      <a:pPr algn="ctr"/>
                      <a:endParaRPr lang="sv-SE" sz="1800" dirty="0"/>
                    </a:p>
                    <a:p>
                      <a:pPr algn="ctr"/>
                      <a:r>
                        <a:rPr lang="sv-SE" sz="1800" dirty="0"/>
                        <a:t>Totalt antal IF</a:t>
                      </a:r>
                    </a:p>
                  </a:txBody>
                  <a:tcPr/>
                </a:tc>
                <a:tc>
                  <a:txBody>
                    <a:bodyPr/>
                    <a:lstStyle/>
                    <a:p>
                      <a:pPr algn="ctr"/>
                      <a:r>
                        <a:rPr lang="sv-SE" sz="1800" dirty="0"/>
                        <a:t>LOK-rapporterande</a:t>
                      </a:r>
                    </a:p>
                  </a:txBody>
                  <a:tcPr/>
                </a:tc>
                <a:tc>
                  <a:txBody>
                    <a:bodyPr/>
                    <a:lstStyle/>
                    <a:p>
                      <a:pPr algn="ctr"/>
                      <a:r>
                        <a:rPr lang="sv-SE" sz="1800" dirty="0"/>
                        <a:t>Folkbildnings-rapporterande IF</a:t>
                      </a:r>
                    </a:p>
                  </a:txBody>
                  <a:tcPr/>
                </a:tc>
                <a:extLst>
                  <a:ext uri="{0D108BD9-81ED-4DB2-BD59-A6C34878D82A}">
                    <a16:rowId xmlns:a16="http://schemas.microsoft.com/office/drawing/2014/main" val="10000"/>
                  </a:ext>
                </a:extLst>
              </a:tr>
              <a:tr h="422899">
                <a:tc>
                  <a:txBody>
                    <a:bodyPr/>
                    <a:lstStyle/>
                    <a:p>
                      <a:r>
                        <a:rPr lang="sv-SE" sz="1800" b="1" dirty="0"/>
                        <a:t>Askersund</a:t>
                      </a:r>
                    </a:p>
                  </a:txBody>
                  <a:tcPr/>
                </a:tc>
                <a:tc>
                  <a:txBody>
                    <a:bodyPr/>
                    <a:lstStyle/>
                    <a:p>
                      <a:pPr algn="ctr"/>
                      <a:r>
                        <a:rPr lang="sv-SE" sz="1800" b="1" dirty="0"/>
                        <a:t>28(29)</a:t>
                      </a:r>
                    </a:p>
                  </a:txBody>
                  <a:tcPr/>
                </a:tc>
                <a:tc>
                  <a:txBody>
                    <a:bodyPr/>
                    <a:lstStyle/>
                    <a:p>
                      <a:pPr algn="ctr"/>
                      <a:r>
                        <a:rPr lang="sv-SE" sz="1800" b="1" dirty="0"/>
                        <a:t>12(15)</a:t>
                      </a:r>
                    </a:p>
                  </a:txBody>
                  <a:tcPr/>
                </a:tc>
                <a:tc>
                  <a:txBody>
                    <a:bodyPr/>
                    <a:lstStyle/>
                    <a:p>
                      <a:pPr algn="ctr"/>
                      <a:r>
                        <a:rPr lang="sv-SE" sz="1800" b="1" dirty="0"/>
                        <a:t>13(15)</a:t>
                      </a:r>
                    </a:p>
                  </a:txBody>
                  <a:tcPr/>
                </a:tc>
                <a:extLst>
                  <a:ext uri="{0D108BD9-81ED-4DB2-BD59-A6C34878D82A}">
                    <a16:rowId xmlns:a16="http://schemas.microsoft.com/office/drawing/2014/main" val="10001"/>
                  </a:ext>
                </a:extLst>
              </a:tr>
              <a:tr h="422899">
                <a:tc>
                  <a:txBody>
                    <a:bodyPr/>
                    <a:lstStyle/>
                    <a:p>
                      <a:r>
                        <a:rPr lang="sv-SE" sz="1800" b="0" dirty="0"/>
                        <a:t>Hallsberg</a:t>
                      </a:r>
                    </a:p>
                  </a:txBody>
                  <a:tcPr/>
                </a:tc>
                <a:tc>
                  <a:txBody>
                    <a:bodyPr/>
                    <a:lstStyle/>
                    <a:p>
                      <a:pPr algn="ctr"/>
                      <a:r>
                        <a:rPr lang="sv-SE" sz="1800" b="0" dirty="0"/>
                        <a:t>45(45)</a:t>
                      </a:r>
                    </a:p>
                  </a:txBody>
                  <a:tcPr/>
                </a:tc>
                <a:tc>
                  <a:txBody>
                    <a:bodyPr/>
                    <a:lstStyle/>
                    <a:p>
                      <a:pPr algn="ctr"/>
                      <a:r>
                        <a:rPr lang="sv-SE" sz="1800" b="0" dirty="0"/>
                        <a:t>24(26)</a:t>
                      </a:r>
                    </a:p>
                  </a:txBody>
                  <a:tcPr/>
                </a:tc>
                <a:tc>
                  <a:txBody>
                    <a:bodyPr/>
                    <a:lstStyle/>
                    <a:p>
                      <a:pPr algn="ctr"/>
                      <a:r>
                        <a:rPr lang="sv-SE" sz="1800" b="0" dirty="0"/>
                        <a:t>23(20)</a:t>
                      </a:r>
                    </a:p>
                  </a:txBody>
                  <a:tcPr/>
                </a:tc>
                <a:extLst>
                  <a:ext uri="{0D108BD9-81ED-4DB2-BD59-A6C34878D82A}">
                    <a16:rowId xmlns:a16="http://schemas.microsoft.com/office/drawing/2014/main" val="10002"/>
                  </a:ext>
                </a:extLst>
              </a:tr>
              <a:tr h="422899">
                <a:tc>
                  <a:txBody>
                    <a:bodyPr/>
                    <a:lstStyle/>
                    <a:p>
                      <a:r>
                        <a:rPr lang="sv-SE" sz="1800" b="0" dirty="0"/>
                        <a:t>Kumla</a:t>
                      </a:r>
                    </a:p>
                  </a:txBody>
                  <a:tcPr/>
                </a:tc>
                <a:tc>
                  <a:txBody>
                    <a:bodyPr/>
                    <a:lstStyle/>
                    <a:p>
                      <a:pPr algn="ctr"/>
                      <a:r>
                        <a:rPr lang="sv-SE" sz="1800" b="0" dirty="0"/>
                        <a:t>53(52)</a:t>
                      </a:r>
                    </a:p>
                  </a:txBody>
                  <a:tcPr/>
                </a:tc>
                <a:tc>
                  <a:txBody>
                    <a:bodyPr/>
                    <a:lstStyle/>
                    <a:p>
                      <a:pPr algn="ctr"/>
                      <a:r>
                        <a:rPr lang="sv-SE" sz="1800" b="0" dirty="0"/>
                        <a:t>25(25)</a:t>
                      </a:r>
                    </a:p>
                  </a:txBody>
                  <a:tcPr/>
                </a:tc>
                <a:tc>
                  <a:txBody>
                    <a:bodyPr/>
                    <a:lstStyle/>
                    <a:p>
                      <a:pPr algn="ctr"/>
                      <a:r>
                        <a:rPr lang="sv-SE" sz="1800" b="0" dirty="0"/>
                        <a:t>24(16)</a:t>
                      </a:r>
                    </a:p>
                  </a:txBody>
                  <a:tcPr/>
                </a:tc>
                <a:extLst>
                  <a:ext uri="{0D108BD9-81ED-4DB2-BD59-A6C34878D82A}">
                    <a16:rowId xmlns:a16="http://schemas.microsoft.com/office/drawing/2014/main" val="10003"/>
                  </a:ext>
                </a:extLst>
              </a:tr>
              <a:tr h="422899">
                <a:tc>
                  <a:txBody>
                    <a:bodyPr/>
                    <a:lstStyle/>
                    <a:p>
                      <a:r>
                        <a:rPr lang="sv-SE" sz="1800" dirty="0"/>
                        <a:t>Laxå</a:t>
                      </a:r>
                    </a:p>
                  </a:txBody>
                  <a:tcPr/>
                </a:tc>
                <a:tc>
                  <a:txBody>
                    <a:bodyPr/>
                    <a:lstStyle/>
                    <a:p>
                      <a:pPr algn="ctr"/>
                      <a:r>
                        <a:rPr lang="sv-SE" sz="1800" dirty="0"/>
                        <a:t>15(15)</a:t>
                      </a:r>
                    </a:p>
                  </a:txBody>
                  <a:tcPr/>
                </a:tc>
                <a:tc>
                  <a:txBody>
                    <a:bodyPr/>
                    <a:lstStyle/>
                    <a:p>
                      <a:pPr algn="ctr"/>
                      <a:r>
                        <a:rPr lang="sv-SE" sz="1800" dirty="0"/>
                        <a:t>5(7)</a:t>
                      </a:r>
                    </a:p>
                  </a:txBody>
                  <a:tcPr/>
                </a:tc>
                <a:tc>
                  <a:txBody>
                    <a:bodyPr/>
                    <a:lstStyle/>
                    <a:p>
                      <a:pPr algn="ctr"/>
                      <a:r>
                        <a:rPr lang="sv-SE" sz="1800" dirty="0"/>
                        <a:t>6(8)</a:t>
                      </a:r>
                    </a:p>
                  </a:txBody>
                  <a:tcPr/>
                </a:tc>
                <a:extLst>
                  <a:ext uri="{0D108BD9-81ED-4DB2-BD59-A6C34878D82A}">
                    <a16:rowId xmlns:a16="http://schemas.microsoft.com/office/drawing/2014/main" val="10004"/>
                  </a:ext>
                </a:extLst>
              </a:tr>
              <a:tr h="422899">
                <a:tc>
                  <a:txBody>
                    <a:bodyPr/>
                    <a:lstStyle/>
                    <a:p>
                      <a:r>
                        <a:rPr lang="sv-SE" sz="1800"/>
                        <a:t>Lekeberg</a:t>
                      </a:r>
                    </a:p>
                  </a:txBody>
                  <a:tcPr/>
                </a:tc>
                <a:tc>
                  <a:txBody>
                    <a:bodyPr/>
                    <a:lstStyle/>
                    <a:p>
                      <a:pPr algn="ctr"/>
                      <a:r>
                        <a:rPr lang="sv-SE" sz="1800" dirty="0"/>
                        <a:t>13(12)</a:t>
                      </a:r>
                    </a:p>
                  </a:txBody>
                  <a:tcPr/>
                </a:tc>
                <a:tc>
                  <a:txBody>
                    <a:bodyPr/>
                    <a:lstStyle/>
                    <a:p>
                      <a:pPr algn="ctr"/>
                      <a:r>
                        <a:rPr lang="sv-SE" sz="1800" dirty="0"/>
                        <a:t>5(5)</a:t>
                      </a:r>
                    </a:p>
                  </a:txBody>
                  <a:tcPr/>
                </a:tc>
                <a:tc>
                  <a:txBody>
                    <a:bodyPr/>
                    <a:lstStyle/>
                    <a:p>
                      <a:pPr algn="ctr"/>
                      <a:r>
                        <a:rPr lang="sv-SE" sz="1800" dirty="0"/>
                        <a:t>6(6)</a:t>
                      </a:r>
                    </a:p>
                  </a:txBody>
                  <a:tcPr/>
                </a:tc>
                <a:extLst>
                  <a:ext uri="{0D108BD9-81ED-4DB2-BD59-A6C34878D82A}">
                    <a16:rowId xmlns:a16="http://schemas.microsoft.com/office/drawing/2014/main" val="10005"/>
                  </a:ext>
                </a:extLst>
              </a:tr>
              <a:tr h="311406">
                <a:tc>
                  <a:txBody>
                    <a:bodyPr/>
                    <a:lstStyle/>
                    <a:p>
                      <a:r>
                        <a:rPr lang="sv-SE" sz="1800" dirty="0"/>
                        <a:t>Totalt södra</a:t>
                      </a:r>
                      <a:r>
                        <a:rPr lang="sv-SE" sz="1800" baseline="0" dirty="0"/>
                        <a:t> </a:t>
                      </a:r>
                      <a:r>
                        <a:rPr lang="sv-SE" sz="1800" dirty="0"/>
                        <a:t>Örebro län</a:t>
                      </a:r>
                      <a:endParaRPr lang="sv-SE" sz="1800" b="0" i="0" dirty="0"/>
                    </a:p>
                  </a:txBody>
                  <a:tcPr/>
                </a:tc>
                <a:tc>
                  <a:txBody>
                    <a:bodyPr/>
                    <a:lstStyle/>
                    <a:p>
                      <a:pPr algn="ctr"/>
                      <a:r>
                        <a:rPr lang="sv-SE" sz="1800" dirty="0"/>
                        <a:t>154(153)</a:t>
                      </a:r>
                      <a:endParaRPr lang="sv-SE" sz="1800" b="0" i="0" dirty="0"/>
                    </a:p>
                  </a:txBody>
                  <a:tcPr anchor="ctr"/>
                </a:tc>
                <a:tc>
                  <a:txBody>
                    <a:bodyPr/>
                    <a:lstStyle/>
                    <a:p>
                      <a:pPr algn="ctr"/>
                      <a:r>
                        <a:rPr lang="sv-SE" sz="1800" dirty="0"/>
                        <a:t>71(78)</a:t>
                      </a:r>
                      <a:endParaRPr lang="sv-SE" sz="1800" b="0" i="0" dirty="0"/>
                    </a:p>
                  </a:txBody>
                  <a:tcPr anchor="ctr"/>
                </a:tc>
                <a:tc>
                  <a:txBody>
                    <a:bodyPr/>
                    <a:lstStyle/>
                    <a:p>
                      <a:pPr algn="ctr"/>
                      <a:r>
                        <a:rPr lang="sv-SE" sz="1800" dirty="0"/>
                        <a:t>72(65)</a:t>
                      </a:r>
                      <a:endParaRPr lang="sv-SE" sz="1800" b="0" i="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27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31767" y="366559"/>
            <a:ext cx="7886068" cy="1143000"/>
          </a:xfrm>
        </p:spPr>
        <p:txBody>
          <a:bodyPr>
            <a:noAutofit/>
          </a:bodyPr>
          <a:lstStyle/>
          <a:p>
            <a:r>
              <a:rPr lang="sv-SE" sz="3200" dirty="0">
                <a:solidFill>
                  <a:schemeClr val="tx1">
                    <a:lumMod val="85000"/>
                    <a:lumOff val="15000"/>
                  </a:schemeClr>
                </a:solidFill>
                <a:latin typeface="Arial" panose="020B0604020202020204" pitchFamily="34" charset="0"/>
                <a:cs typeface="Arial" panose="020B0604020202020204" pitchFamily="34" charset="0"/>
              </a:rPr>
              <a:t>DELTAGARTILLFÄLLEN I IDROTTSFÖRENINGAR PER CAPITA 7-25 ÅR</a:t>
            </a:r>
            <a:endParaRPr lang="sv-SE" sz="3200" dirty="0">
              <a:latin typeface="Arial" panose="020B0604020202020204" pitchFamily="34" charset="0"/>
              <a:cs typeface="Arial" panose="020B060402020202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887266958"/>
              </p:ext>
            </p:extLst>
          </p:nvPr>
        </p:nvGraphicFramePr>
        <p:xfrm>
          <a:off x="631767" y="1822236"/>
          <a:ext cx="8446309" cy="3045112"/>
        </p:xfrm>
        <a:graphic>
          <a:graphicData uri="http://schemas.openxmlformats.org/drawingml/2006/table">
            <a:tbl>
              <a:tblPr firstRow="1" bandRow="1">
                <a:tableStyleId>{69012ECD-51FC-41F1-AA8D-1B2483CD663E}</a:tableStyleId>
              </a:tblPr>
              <a:tblGrid>
                <a:gridCol w="1549781">
                  <a:extLst>
                    <a:ext uri="{9D8B030D-6E8A-4147-A177-3AD203B41FA5}">
                      <a16:colId xmlns:a16="http://schemas.microsoft.com/office/drawing/2014/main" val="20000"/>
                    </a:ext>
                  </a:extLst>
                </a:gridCol>
                <a:gridCol w="1828742">
                  <a:extLst>
                    <a:ext uri="{9D8B030D-6E8A-4147-A177-3AD203B41FA5}">
                      <a16:colId xmlns:a16="http://schemas.microsoft.com/office/drawing/2014/main" val="20001"/>
                    </a:ext>
                  </a:extLst>
                </a:gridCol>
                <a:gridCol w="1689262">
                  <a:extLst>
                    <a:ext uri="{9D8B030D-6E8A-4147-A177-3AD203B41FA5}">
                      <a16:colId xmlns:a16="http://schemas.microsoft.com/office/drawing/2014/main" val="20002"/>
                    </a:ext>
                  </a:extLst>
                </a:gridCol>
                <a:gridCol w="1689262">
                  <a:extLst>
                    <a:ext uri="{9D8B030D-6E8A-4147-A177-3AD203B41FA5}">
                      <a16:colId xmlns:a16="http://schemas.microsoft.com/office/drawing/2014/main" val="20003"/>
                    </a:ext>
                  </a:extLst>
                </a:gridCol>
                <a:gridCol w="1689262">
                  <a:extLst>
                    <a:ext uri="{9D8B030D-6E8A-4147-A177-3AD203B41FA5}">
                      <a16:colId xmlns:a16="http://schemas.microsoft.com/office/drawing/2014/main" val="20004"/>
                    </a:ext>
                  </a:extLst>
                </a:gridCol>
              </a:tblGrid>
              <a:tr h="435016">
                <a:tc>
                  <a:txBody>
                    <a:bodyPr/>
                    <a:lstStyle/>
                    <a:p>
                      <a:r>
                        <a:rPr lang="sv-SE"/>
                        <a:t>Kommun</a:t>
                      </a:r>
                    </a:p>
                  </a:txBody>
                  <a:tcPr/>
                </a:tc>
                <a:tc>
                  <a:txBody>
                    <a:bodyPr/>
                    <a:lstStyle/>
                    <a:p>
                      <a:r>
                        <a:rPr lang="sv-SE"/>
                        <a:t>Flickor 2016</a:t>
                      </a:r>
                    </a:p>
                  </a:txBody>
                  <a:tcPr/>
                </a:tc>
                <a:tc>
                  <a:txBody>
                    <a:bodyPr/>
                    <a:lstStyle/>
                    <a:p>
                      <a:r>
                        <a:rPr lang="sv-SE"/>
                        <a:t>Flickor 2017</a:t>
                      </a:r>
                    </a:p>
                  </a:txBody>
                  <a:tcPr/>
                </a:tc>
                <a:tc>
                  <a:txBody>
                    <a:bodyPr/>
                    <a:lstStyle/>
                    <a:p>
                      <a:r>
                        <a:rPr lang="sv-SE"/>
                        <a:t>Pojkar 2016</a:t>
                      </a:r>
                    </a:p>
                  </a:txBody>
                  <a:tcPr/>
                </a:tc>
                <a:tc>
                  <a:txBody>
                    <a:bodyPr/>
                    <a:lstStyle/>
                    <a:p>
                      <a:r>
                        <a:rPr lang="sv-SE"/>
                        <a:t>Pojkar 2017</a:t>
                      </a:r>
                    </a:p>
                  </a:txBody>
                  <a:tcPr/>
                </a:tc>
                <a:extLst>
                  <a:ext uri="{0D108BD9-81ED-4DB2-BD59-A6C34878D82A}">
                    <a16:rowId xmlns:a16="http://schemas.microsoft.com/office/drawing/2014/main" val="10000"/>
                  </a:ext>
                </a:extLst>
              </a:tr>
              <a:tr h="435016">
                <a:tc>
                  <a:txBody>
                    <a:bodyPr/>
                    <a:lstStyle/>
                    <a:p>
                      <a:r>
                        <a:rPr lang="sv-SE" b="1" dirty="0"/>
                        <a:t>Askersund</a:t>
                      </a:r>
                    </a:p>
                  </a:txBody>
                  <a:tcPr/>
                </a:tc>
                <a:tc>
                  <a:txBody>
                    <a:bodyPr/>
                    <a:lstStyle/>
                    <a:p>
                      <a:pPr algn="ctr"/>
                      <a:r>
                        <a:rPr lang="sv-SE" b="1" dirty="0"/>
                        <a:t>11</a:t>
                      </a:r>
                    </a:p>
                  </a:txBody>
                  <a:tcPr/>
                </a:tc>
                <a:tc>
                  <a:txBody>
                    <a:bodyPr/>
                    <a:lstStyle/>
                    <a:p>
                      <a:pPr algn="ctr"/>
                      <a:r>
                        <a:rPr lang="sv-SE" b="1" dirty="0"/>
                        <a:t>13</a:t>
                      </a:r>
                    </a:p>
                  </a:txBody>
                  <a:tcPr/>
                </a:tc>
                <a:tc>
                  <a:txBody>
                    <a:bodyPr/>
                    <a:lstStyle/>
                    <a:p>
                      <a:pPr algn="ctr"/>
                      <a:r>
                        <a:rPr lang="sv-SE" b="1" dirty="0"/>
                        <a:t>16</a:t>
                      </a:r>
                    </a:p>
                  </a:txBody>
                  <a:tcPr/>
                </a:tc>
                <a:tc>
                  <a:txBody>
                    <a:bodyPr/>
                    <a:lstStyle/>
                    <a:p>
                      <a:pPr algn="ctr"/>
                      <a:r>
                        <a:rPr lang="sv-SE" b="1" dirty="0"/>
                        <a:t>16</a:t>
                      </a:r>
                    </a:p>
                  </a:txBody>
                  <a:tcPr/>
                </a:tc>
                <a:extLst>
                  <a:ext uri="{0D108BD9-81ED-4DB2-BD59-A6C34878D82A}">
                    <a16:rowId xmlns:a16="http://schemas.microsoft.com/office/drawing/2014/main" val="10001"/>
                  </a:ext>
                </a:extLst>
              </a:tr>
              <a:tr h="435016">
                <a:tc>
                  <a:txBody>
                    <a:bodyPr/>
                    <a:lstStyle/>
                    <a:p>
                      <a:r>
                        <a:rPr lang="sv-SE" b="0"/>
                        <a:t>Hallsberg</a:t>
                      </a:r>
                    </a:p>
                  </a:txBody>
                  <a:tcPr/>
                </a:tc>
                <a:tc>
                  <a:txBody>
                    <a:bodyPr/>
                    <a:lstStyle/>
                    <a:p>
                      <a:pPr algn="ctr"/>
                      <a:r>
                        <a:rPr lang="sv-SE" b="0"/>
                        <a:t>17</a:t>
                      </a:r>
                    </a:p>
                  </a:txBody>
                  <a:tcPr/>
                </a:tc>
                <a:tc>
                  <a:txBody>
                    <a:bodyPr/>
                    <a:lstStyle/>
                    <a:p>
                      <a:pPr algn="ctr"/>
                      <a:r>
                        <a:rPr lang="sv-SE" b="0"/>
                        <a:t>17</a:t>
                      </a:r>
                    </a:p>
                  </a:txBody>
                  <a:tcPr/>
                </a:tc>
                <a:tc>
                  <a:txBody>
                    <a:bodyPr/>
                    <a:lstStyle/>
                    <a:p>
                      <a:pPr algn="ctr"/>
                      <a:r>
                        <a:rPr lang="sv-SE" b="0" dirty="0"/>
                        <a:t>26</a:t>
                      </a:r>
                    </a:p>
                  </a:txBody>
                  <a:tcPr/>
                </a:tc>
                <a:tc>
                  <a:txBody>
                    <a:bodyPr/>
                    <a:lstStyle/>
                    <a:p>
                      <a:pPr algn="ctr"/>
                      <a:r>
                        <a:rPr lang="sv-SE" b="0" dirty="0"/>
                        <a:t>26</a:t>
                      </a:r>
                    </a:p>
                  </a:txBody>
                  <a:tcPr/>
                </a:tc>
                <a:extLst>
                  <a:ext uri="{0D108BD9-81ED-4DB2-BD59-A6C34878D82A}">
                    <a16:rowId xmlns:a16="http://schemas.microsoft.com/office/drawing/2014/main" val="10002"/>
                  </a:ext>
                </a:extLst>
              </a:tr>
              <a:tr h="435016">
                <a:tc>
                  <a:txBody>
                    <a:bodyPr/>
                    <a:lstStyle/>
                    <a:p>
                      <a:r>
                        <a:rPr lang="sv-SE" b="0"/>
                        <a:t>Kumla</a:t>
                      </a:r>
                    </a:p>
                  </a:txBody>
                  <a:tcPr/>
                </a:tc>
                <a:tc>
                  <a:txBody>
                    <a:bodyPr/>
                    <a:lstStyle/>
                    <a:p>
                      <a:pPr algn="ctr"/>
                      <a:r>
                        <a:rPr lang="sv-SE" b="0"/>
                        <a:t>14</a:t>
                      </a:r>
                    </a:p>
                  </a:txBody>
                  <a:tcPr/>
                </a:tc>
                <a:tc>
                  <a:txBody>
                    <a:bodyPr/>
                    <a:lstStyle/>
                    <a:p>
                      <a:pPr algn="ctr"/>
                      <a:r>
                        <a:rPr lang="sv-SE" b="0"/>
                        <a:t>16</a:t>
                      </a:r>
                    </a:p>
                  </a:txBody>
                  <a:tcPr/>
                </a:tc>
                <a:tc>
                  <a:txBody>
                    <a:bodyPr/>
                    <a:lstStyle/>
                    <a:p>
                      <a:pPr algn="ctr"/>
                      <a:r>
                        <a:rPr lang="sv-SE" b="0"/>
                        <a:t>28</a:t>
                      </a:r>
                    </a:p>
                  </a:txBody>
                  <a:tcPr/>
                </a:tc>
                <a:tc>
                  <a:txBody>
                    <a:bodyPr/>
                    <a:lstStyle/>
                    <a:p>
                      <a:pPr algn="ctr"/>
                      <a:r>
                        <a:rPr lang="sv-SE" b="0"/>
                        <a:t>26</a:t>
                      </a:r>
                    </a:p>
                  </a:txBody>
                  <a:tcPr/>
                </a:tc>
                <a:extLst>
                  <a:ext uri="{0D108BD9-81ED-4DB2-BD59-A6C34878D82A}">
                    <a16:rowId xmlns:a16="http://schemas.microsoft.com/office/drawing/2014/main" val="10003"/>
                  </a:ext>
                </a:extLst>
              </a:tr>
              <a:tr h="435016">
                <a:tc>
                  <a:txBody>
                    <a:bodyPr/>
                    <a:lstStyle/>
                    <a:p>
                      <a:r>
                        <a:rPr lang="sv-SE" b="0"/>
                        <a:t>Laxå</a:t>
                      </a:r>
                    </a:p>
                  </a:txBody>
                  <a:tcPr/>
                </a:tc>
                <a:tc>
                  <a:txBody>
                    <a:bodyPr/>
                    <a:lstStyle/>
                    <a:p>
                      <a:pPr algn="ctr"/>
                      <a:r>
                        <a:rPr lang="sv-SE" b="0"/>
                        <a:t>3</a:t>
                      </a:r>
                    </a:p>
                  </a:txBody>
                  <a:tcPr/>
                </a:tc>
                <a:tc>
                  <a:txBody>
                    <a:bodyPr/>
                    <a:lstStyle/>
                    <a:p>
                      <a:pPr algn="ctr"/>
                      <a:r>
                        <a:rPr lang="sv-SE" b="0"/>
                        <a:t>3</a:t>
                      </a:r>
                    </a:p>
                  </a:txBody>
                  <a:tcPr/>
                </a:tc>
                <a:tc>
                  <a:txBody>
                    <a:bodyPr/>
                    <a:lstStyle/>
                    <a:p>
                      <a:pPr algn="ctr"/>
                      <a:r>
                        <a:rPr lang="sv-SE" b="0"/>
                        <a:t>11</a:t>
                      </a:r>
                    </a:p>
                  </a:txBody>
                  <a:tcPr/>
                </a:tc>
                <a:tc>
                  <a:txBody>
                    <a:bodyPr/>
                    <a:lstStyle/>
                    <a:p>
                      <a:pPr algn="ctr"/>
                      <a:r>
                        <a:rPr lang="sv-SE" b="0"/>
                        <a:t>9</a:t>
                      </a:r>
                    </a:p>
                  </a:txBody>
                  <a:tcPr/>
                </a:tc>
                <a:extLst>
                  <a:ext uri="{0D108BD9-81ED-4DB2-BD59-A6C34878D82A}">
                    <a16:rowId xmlns:a16="http://schemas.microsoft.com/office/drawing/2014/main" val="10004"/>
                  </a:ext>
                </a:extLst>
              </a:tr>
              <a:tr h="435016">
                <a:tc>
                  <a:txBody>
                    <a:bodyPr/>
                    <a:lstStyle/>
                    <a:p>
                      <a:r>
                        <a:rPr lang="sv-SE" b="0"/>
                        <a:t>Lekeberg</a:t>
                      </a:r>
                    </a:p>
                  </a:txBody>
                  <a:tcPr/>
                </a:tc>
                <a:tc>
                  <a:txBody>
                    <a:bodyPr/>
                    <a:lstStyle/>
                    <a:p>
                      <a:pPr algn="ctr"/>
                      <a:r>
                        <a:rPr lang="sv-SE" b="0"/>
                        <a:t>4</a:t>
                      </a:r>
                    </a:p>
                  </a:txBody>
                  <a:tcPr/>
                </a:tc>
                <a:tc>
                  <a:txBody>
                    <a:bodyPr/>
                    <a:lstStyle/>
                    <a:p>
                      <a:pPr algn="ctr"/>
                      <a:r>
                        <a:rPr lang="sv-SE" b="0"/>
                        <a:t>3</a:t>
                      </a:r>
                    </a:p>
                  </a:txBody>
                  <a:tcPr/>
                </a:tc>
                <a:tc>
                  <a:txBody>
                    <a:bodyPr/>
                    <a:lstStyle/>
                    <a:p>
                      <a:pPr algn="ctr"/>
                      <a:r>
                        <a:rPr lang="sv-SE" b="0"/>
                        <a:t>13</a:t>
                      </a:r>
                    </a:p>
                  </a:txBody>
                  <a:tcPr/>
                </a:tc>
                <a:tc>
                  <a:txBody>
                    <a:bodyPr/>
                    <a:lstStyle/>
                    <a:p>
                      <a:pPr algn="ctr"/>
                      <a:r>
                        <a:rPr lang="sv-SE" b="0"/>
                        <a:t>14</a:t>
                      </a:r>
                    </a:p>
                  </a:txBody>
                  <a:tcPr/>
                </a:tc>
                <a:extLst>
                  <a:ext uri="{0D108BD9-81ED-4DB2-BD59-A6C34878D82A}">
                    <a16:rowId xmlns:a16="http://schemas.microsoft.com/office/drawing/2014/main" val="10005"/>
                  </a:ext>
                </a:extLst>
              </a:tr>
              <a:tr h="435016">
                <a:tc>
                  <a:txBody>
                    <a:bodyPr/>
                    <a:lstStyle/>
                    <a:p>
                      <a:r>
                        <a:rPr lang="sv-SE" b="0"/>
                        <a:t>Örebro län ID</a:t>
                      </a:r>
                    </a:p>
                  </a:txBody>
                  <a:tcPr/>
                </a:tc>
                <a:tc>
                  <a:txBody>
                    <a:bodyPr/>
                    <a:lstStyle/>
                    <a:p>
                      <a:pPr algn="ctr"/>
                      <a:r>
                        <a:rPr lang="sv-SE" b="0"/>
                        <a:t>16</a:t>
                      </a:r>
                    </a:p>
                  </a:txBody>
                  <a:tcPr/>
                </a:tc>
                <a:tc>
                  <a:txBody>
                    <a:bodyPr/>
                    <a:lstStyle/>
                    <a:p>
                      <a:pPr algn="ctr"/>
                      <a:r>
                        <a:rPr lang="sv-SE" b="0"/>
                        <a:t>16</a:t>
                      </a:r>
                    </a:p>
                  </a:txBody>
                  <a:tcPr/>
                </a:tc>
                <a:tc>
                  <a:txBody>
                    <a:bodyPr/>
                    <a:lstStyle/>
                    <a:p>
                      <a:pPr algn="ctr"/>
                      <a:r>
                        <a:rPr lang="sv-SE" b="0"/>
                        <a:t>28</a:t>
                      </a:r>
                    </a:p>
                  </a:txBody>
                  <a:tcPr/>
                </a:tc>
                <a:tc>
                  <a:txBody>
                    <a:bodyPr/>
                    <a:lstStyle/>
                    <a:p>
                      <a:pPr algn="ctr"/>
                      <a:r>
                        <a:rPr lang="sv-SE" b="0" dirty="0"/>
                        <a:t>27</a:t>
                      </a:r>
                    </a:p>
                  </a:txBody>
                  <a:tcPr/>
                </a:tc>
                <a:extLst>
                  <a:ext uri="{0D108BD9-81ED-4DB2-BD59-A6C34878D82A}">
                    <a16:rowId xmlns:a16="http://schemas.microsoft.com/office/drawing/2014/main" val="10006"/>
                  </a:ext>
                </a:extLst>
              </a:tr>
            </a:tbl>
          </a:graphicData>
        </a:graphic>
      </p:graphicFrame>
      <p:sp>
        <p:nvSpPr>
          <p:cNvPr id="4" name="textruta 3">
            <a:extLst>
              <a:ext uri="{FF2B5EF4-FFF2-40B4-BE49-F238E27FC236}">
                <a16:creationId xmlns:a16="http://schemas.microsoft.com/office/drawing/2014/main" id="{07380601-BF95-4C49-BAE9-3E607D3E7C12}"/>
              </a:ext>
            </a:extLst>
          </p:cNvPr>
          <p:cNvSpPr txBox="1"/>
          <p:nvPr/>
        </p:nvSpPr>
        <p:spPr>
          <a:xfrm>
            <a:off x="1092346" y="5095783"/>
            <a:ext cx="6986334" cy="646331"/>
          </a:xfrm>
          <a:prstGeom prst="rect">
            <a:avLst/>
          </a:prstGeom>
          <a:noFill/>
        </p:spPr>
        <p:txBody>
          <a:bodyPr wrap="square" rtlCol="0">
            <a:spAutoFit/>
          </a:bodyPr>
          <a:lstStyle/>
          <a:p>
            <a:r>
              <a:rPr lang="sv-SE"/>
              <a:t>Godkänt LOK-stöd för Askersunds kommun är 285 064 kr vilket innebär 132 kr/person i åldern 7-25 år.  </a:t>
            </a:r>
          </a:p>
        </p:txBody>
      </p:sp>
      <p:sp>
        <p:nvSpPr>
          <p:cNvPr id="7" name="Rektangel 6">
            <a:extLst>
              <a:ext uri="{FF2B5EF4-FFF2-40B4-BE49-F238E27FC236}">
                <a16:creationId xmlns:a16="http://schemas.microsoft.com/office/drawing/2014/main" id="{9E53B70B-93CD-4AE2-BF05-BA2C5F90C2A8}"/>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3914392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1" y="274638"/>
            <a:ext cx="8812903" cy="1143000"/>
          </a:xfrm>
        </p:spPr>
        <p:txBody>
          <a:bodyPr>
            <a:noAutofit/>
          </a:bodyPr>
          <a:lstStyle/>
          <a:p>
            <a:r>
              <a:rPr lang="sv-SE" sz="3200" dirty="0">
                <a:latin typeface="Arial" panose="020B0604020202020204" pitchFamily="34" charset="0"/>
                <a:cs typeface="Arial" panose="020B0604020202020204" pitchFamily="34" charset="0"/>
              </a:rPr>
              <a:t>STÖRSTA UNGDOMSFÖRENINGARNA 2017 I ASKERSUNDS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Diagram 4">
            <a:extLst>
              <a:ext uri="{FF2B5EF4-FFF2-40B4-BE49-F238E27FC236}">
                <a16:creationId xmlns:a16="http://schemas.microsoft.com/office/drawing/2014/main" id="{B11EAC46-8417-4085-8B04-94C1F7B9BD66}"/>
              </a:ext>
            </a:extLst>
          </p:cNvPr>
          <p:cNvGraphicFramePr>
            <a:graphicFrameLocks/>
          </p:cNvGraphicFramePr>
          <p:nvPr>
            <p:extLst>
              <p:ext uri="{D42A27DB-BD31-4B8C-83A1-F6EECF244321}">
                <p14:modId xmlns:p14="http://schemas.microsoft.com/office/powerpoint/2010/main" val="1983759714"/>
              </p:ext>
            </p:extLst>
          </p:nvPr>
        </p:nvGraphicFramePr>
        <p:xfrm>
          <a:off x="1266092" y="1723293"/>
          <a:ext cx="6400799" cy="4079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7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8BD9E-58DC-40A0-A968-3425930FBD2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DELTAGARTILLFÄLLEN FÖRDELAT PÅ IDROTT</a:t>
            </a:r>
          </a:p>
        </p:txBody>
      </p:sp>
      <p:graphicFrame>
        <p:nvGraphicFramePr>
          <p:cNvPr id="4" name="Platshållare för innehåll 3">
            <a:extLst>
              <a:ext uri="{FF2B5EF4-FFF2-40B4-BE49-F238E27FC236}">
                <a16:creationId xmlns:a16="http://schemas.microsoft.com/office/drawing/2014/main" id="{65346124-F263-4E12-90CB-1A7E0695D877}"/>
              </a:ext>
            </a:extLst>
          </p:cNvPr>
          <p:cNvGraphicFramePr>
            <a:graphicFrameLocks noGrp="1"/>
          </p:cNvGraphicFramePr>
          <p:nvPr>
            <p:ph idx="1"/>
            <p:extLst>
              <p:ext uri="{D42A27DB-BD31-4B8C-83A1-F6EECF244321}">
                <p14:modId xmlns:p14="http://schemas.microsoft.com/office/powerpoint/2010/main" val="3384208038"/>
              </p:ext>
            </p:extLst>
          </p:nvPr>
        </p:nvGraphicFramePr>
        <p:xfrm>
          <a:off x="728663" y="1417638"/>
          <a:ext cx="7913687" cy="44608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78E7426C-C82F-4D6E-A082-D3C8C53D43F0}"/>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563210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415338" cy="1143000"/>
          </a:xfrm>
        </p:spPr>
        <p:txBody>
          <a:bodyPr>
            <a:noAutofit/>
          </a:bodyPr>
          <a:lstStyle/>
          <a:p>
            <a:r>
              <a:rPr lang="sv-SE" sz="3200" dirty="0">
                <a:latin typeface="Arial" panose="020B0604020202020204" pitchFamily="34" charset="0"/>
                <a:cs typeface="Arial" panose="020B0604020202020204" pitchFamily="34" charset="0"/>
              </a:rPr>
              <a:t>STÖRSTA FOLKBILDNINGSRAPPORTERANDE IF 2018 I ASKERSUNDS KOMMUN</a:t>
            </a:r>
            <a:endParaRPr lang="sv-SE" sz="3200" dirty="0">
              <a:solidFill>
                <a:srgbClr val="FF0000"/>
              </a:solidFill>
              <a:latin typeface="Arial" panose="020B0604020202020204" pitchFamily="34" charset="0"/>
              <a:cs typeface="Arial" panose="020B0604020202020204" pitchFamily="34" charset="0"/>
            </a:endParaRP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Diagram 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609284347"/>
              </p:ext>
            </p:extLst>
          </p:nvPr>
        </p:nvGraphicFramePr>
        <p:xfrm>
          <a:off x="1052311" y="1594051"/>
          <a:ext cx="7266387" cy="4486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89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5868" y="266700"/>
            <a:ext cx="8667280" cy="1143000"/>
          </a:xfrm>
        </p:spPr>
        <p:txBody>
          <a:bodyPr>
            <a:normAutofit fontScale="90000"/>
          </a:bodyPr>
          <a:lstStyle/>
          <a:p>
            <a:r>
              <a:rPr lang="sv-SE" sz="3200" dirty="0">
                <a:latin typeface="Arial" panose="020B0604020202020204" pitchFamily="34" charset="0"/>
                <a:cs typeface="Arial" panose="020B0604020202020204" pitchFamily="34" charset="0"/>
              </a:rPr>
              <a:t>LOK-STÖD (ANTAL DELTAGARTILLFÄLLEN) ASKERSUNDS KOMMUN</a:t>
            </a:r>
            <a:endParaRPr lang="sv-SE" sz="3200" dirty="0">
              <a:solidFill>
                <a:srgbClr val="FF0000"/>
              </a:solidFill>
              <a:latin typeface="Arial" panose="020B0604020202020204" pitchFamily="34" charset="0"/>
              <a:cs typeface="Arial" panose="020B0604020202020204" pitchFamily="34" charset="0"/>
            </a:endParaRP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7" name="Diagram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3627670"/>
              </p:ext>
            </p:extLst>
          </p:nvPr>
        </p:nvGraphicFramePr>
        <p:xfrm>
          <a:off x="993556" y="1593055"/>
          <a:ext cx="7559894" cy="4426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58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264" y="287403"/>
            <a:ext cx="8077200" cy="1143000"/>
          </a:xfrm>
        </p:spPr>
        <p:txBody>
          <a:bodyPr>
            <a:normAutofit/>
          </a:bodyPr>
          <a:lstStyle/>
          <a:p>
            <a:r>
              <a:rPr lang="sv-SE" sz="3200" dirty="0">
                <a:latin typeface="Arial" panose="020B0604020202020204" pitchFamily="34" charset="0"/>
                <a:cs typeface="Arial" panose="020B0604020202020204" pitchFamily="34" charset="0"/>
              </a:rPr>
              <a:t>LOK-STÖD (FLICKOR/POJKAR) ASKERSUNDS KOMMUN</a:t>
            </a:r>
            <a:endParaRPr lang="sv-SE" sz="3200" dirty="0">
              <a:solidFill>
                <a:srgbClr val="FF0000"/>
              </a:solidFill>
              <a:latin typeface="Arial" panose="020B0604020202020204" pitchFamily="34" charset="0"/>
              <a:cs typeface="Arial" panose="020B0604020202020204" pitchFamily="34" charset="0"/>
            </a:endParaRP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7" name="Diagram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6068966"/>
              </p:ext>
            </p:extLst>
          </p:nvPr>
        </p:nvGraphicFramePr>
        <p:xfrm>
          <a:off x="1066800" y="1417638"/>
          <a:ext cx="7486650" cy="4525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80017" y="336519"/>
            <a:ext cx="8008610" cy="1077218"/>
          </a:xfrm>
          <a:prstGeom prst="rect">
            <a:avLst/>
          </a:prstGeom>
        </p:spPr>
        <p:txBody>
          <a:bodyPr wrap="square">
            <a:spAutoFit/>
          </a:bodyPr>
          <a:lstStyle/>
          <a:p>
            <a:r>
              <a:rPr lang="sv-SE" sz="3200" b="1" dirty="0">
                <a:latin typeface="Arial" panose="020B0604020202020204" pitchFamily="34" charset="0"/>
                <a:cs typeface="Arial" panose="020B0604020202020204" pitchFamily="34" charset="0"/>
              </a:rPr>
              <a:t>LOK-STÖD 2015-2017 – FLICKOR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a:t>(Riksidrottsförbundet, 2018)</a:t>
            </a:r>
            <a:endParaRPr lang="sv-SE" sz="1600"/>
          </a:p>
        </p:txBody>
      </p:sp>
      <p:graphicFrame>
        <p:nvGraphicFramePr>
          <p:cNvPr id="14" name="Diagram 13">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954430629"/>
              </p:ext>
            </p:extLst>
          </p:nvPr>
        </p:nvGraphicFramePr>
        <p:xfrm>
          <a:off x="1088462" y="1413737"/>
          <a:ext cx="6967075" cy="4696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13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
        <p:nvSpPr>
          <p:cNvPr id="3" name="Platshållare för innehåll 2"/>
          <p:cNvSpPr>
            <a:spLocks noGrp="1"/>
          </p:cNvSpPr>
          <p:nvPr>
            <p:ph idx="1"/>
          </p:nvPr>
        </p:nvSpPr>
        <p:spPr>
          <a:xfrm>
            <a:off x="728662" y="1417638"/>
            <a:ext cx="7913688" cy="4805032"/>
          </a:xfrm>
        </p:spPr>
        <p:txBody>
          <a:bodyPr>
            <a:normAutofit/>
          </a:bodyPr>
          <a:lstStyle/>
          <a:p>
            <a:r>
              <a:rPr lang="sv-SE" sz="1800"/>
              <a:t>Syftet med rapporten är att samla och presentera statistik över områden som är relevanta för ÖLIF/SISUs arbete. Resultaten ska dels vara ett internt underlag för organisationens prioriteringar, dels vara ett kunskapsunderlag som kan förmedlas till politiker, tjänstepersoner, föreningslivet och andra intresserade.  </a:t>
            </a:r>
          </a:p>
          <a:p>
            <a:r>
              <a:rPr lang="sv-SE" sz="1800"/>
              <a:t>Samtliga tabeller och diagram kommenteras och förklaras kortfattat i fritextområdet under bilden (området för </a:t>
            </a:r>
            <a:r>
              <a:rPr lang="sv-SE" sz="1800" err="1"/>
              <a:t>talmanus</a:t>
            </a:r>
            <a:r>
              <a:rPr lang="sv-SE" sz="1800"/>
              <a:t>). Förutom kommentarer till resultaten presenteras frågeformuleringen (i de fall det är aktuellt) samt definitionen av de begrepp som används. </a:t>
            </a:r>
          </a:p>
          <a:p>
            <a:r>
              <a:rPr lang="sv-SE" sz="1800"/>
              <a:t>Nuvarande revidering är gjord i februari 2019. Nästkommande uppdatering är inplanerad februari 2020. </a:t>
            </a:r>
          </a:p>
          <a:p>
            <a:endParaRPr lang="sv-SE" sz="1800"/>
          </a:p>
          <a:p>
            <a:endParaRPr lang="sv-SE" sz="1800"/>
          </a:p>
        </p:txBody>
      </p:sp>
    </p:spTree>
    <p:extLst>
      <p:ext uri="{BB962C8B-B14F-4D97-AF65-F5344CB8AC3E}">
        <p14:creationId xmlns:p14="http://schemas.microsoft.com/office/powerpoint/2010/main" val="176667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361311"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POJKAR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a:t>(Riksidrottsförbundet, 2018)</a:t>
            </a:r>
            <a:endParaRPr lang="sv-SE" sz="1600"/>
          </a:p>
        </p:txBody>
      </p:sp>
      <p:graphicFrame>
        <p:nvGraphicFramePr>
          <p:cNvPr id="7" name="Diagram 6">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754689673"/>
              </p:ext>
            </p:extLst>
          </p:nvPr>
        </p:nvGraphicFramePr>
        <p:xfrm>
          <a:off x="1079023" y="1600200"/>
          <a:ext cx="6985953" cy="4492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28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415338" cy="1143000"/>
          </a:xfrm>
        </p:spPr>
        <p:txBody>
          <a:bodyPr>
            <a:noAutofit/>
          </a:bodyPr>
          <a:lstStyle/>
          <a:p>
            <a:r>
              <a:rPr lang="sv-SE" sz="3200" dirty="0">
                <a:latin typeface="Arial" panose="020B0604020202020204" pitchFamily="34" charset="0"/>
                <a:cs typeface="Arial" panose="020B0604020202020204" pitchFamily="34" charset="0"/>
              </a:rPr>
              <a:t>LOK-STÖD FUNKTIONSNEDSÄTTNING ASKERSUNDS KOMMUN</a:t>
            </a:r>
            <a:endParaRPr lang="sv-SE" sz="3200" dirty="0">
              <a:solidFill>
                <a:srgbClr val="FF0000"/>
              </a:solidFill>
              <a:latin typeface="Arial" panose="020B0604020202020204" pitchFamily="34" charset="0"/>
              <a:cs typeface="Arial" panose="020B0604020202020204" pitchFamily="34" charset="0"/>
            </a:endParaRP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6" name="Diagram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72353773"/>
              </p:ext>
            </p:extLst>
          </p:nvPr>
        </p:nvGraphicFramePr>
        <p:xfrm>
          <a:off x="1203158" y="1797842"/>
          <a:ext cx="6962274" cy="4057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92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1279" y="464813"/>
            <a:ext cx="8842721" cy="1143000"/>
          </a:xfrm>
        </p:spPr>
        <p:txBody>
          <a:bodyPr>
            <a:noAutofit/>
          </a:bodyPr>
          <a:lstStyle/>
          <a:p>
            <a:r>
              <a:rPr lang="sv-SE" sz="3200" dirty="0">
                <a:latin typeface="Arial" panose="020B0604020202020204" pitchFamily="34" charset="0"/>
                <a:cs typeface="Arial" panose="020B0604020202020204" pitchFamily="34" charset="0"/>
              </a:rPr>
              <a:t>MEDEL OCH STÖD FRÅN ÖLIF/SISU INOM 2018 ÅRS PRIORITERADE OMRÅDEN</a:t>
            </a:r>
          </a:p>
        </p:txBody>
      </p:sp>
      <p:sp>
        <p:nvSpPr>
          <p:cNvPr id="4" name="Rektangel 3"/>
          <p:cNvSpPr/>
          <p:nvPr/>
        </p:nvSpPr>
        <p:spPr>
          <a:xfrm>
            <a:off x="831264" y="6446123"/>
            <a:ext cx="2593915" cy="338554"/>
          </a:xfrm>
          <a:prstGeom prst="rect">
            <a:avLst/>
          </a:prstGeom>
        </p:spPr>
        <p:txBody>
          <a:bodyPr wrap="none">
            <a:spAutoFit/>
          </a:bodyPr>
          <a:lstStyle/>
          <a:p>
            <a:r>
              <a:rPr lang="sv-SE" sz="1600" b="1"/>
              <a:t>(Riksidrottsförbundet, 2018)</a:t>
            </a:r>
            <a:endParaRPr lang="sv-SE" sz="1600"/>
          </a:p>
        </p:txBody>
      </p:sp>
      <p:graphicFrame>
        <p:nvGraphicFramePr>
          <p:cNvPr id="5" name="Platshållare för innehåll 3">
            <a:extLst>
              <a:ext uri="{FF2B5EF4-FFF2-40B4-BE49-F238E27FC236}">
                <a16:creationId xmlns:a16="http://schemas.microsoft.com/office/drawing/2014/main" id="{7C34775F-5FD3-4948-8ABD-B3812DDB9BDB}"/>
              </a:ext>
            </a:extLst>
          </p:cNvPr>
          <p:cNvGraphicFramePr>
            <a:graphicFrameLocks/>
          </p:cNvGraphicFramePr>
          <p:nvPr>
            <p:extLst>
              <p:ext uri="{D42A27DB-BD31-4B8C-83A1-F6EECF244321}">
                <p14:modId xmlns:p14="http://schemas.microsoft.com/office/powerpoint/2010/main" val="2302752962"/>
              </p:ext>
            </p:extLst>
          </p:nvPr>
        </p:nvGraphicFramePr>
        <p:xfrm>
          <a:off x="666457" y="1871459"/>
          <a:ext cx="7811085" cy="1652042"/>
        </p:xfrm>
        <a:graphic>
          <a:graphicData uri="http://schemas.openxmlformats.org/drawingml/2006/table">
            <a:tbl>
              <a:tblPr firstRow="1" bandRow="1">
                <a:tableStyleId>{5C22544A-7EE6-4342-B048-85BDC9FD1C3A}</a:tableStyleId>
              </a:tblPr>
              <a:tblGrid>
                <a:gridCol w="1438548">
                  <a:extLst>
                    <a:ext uri="{9D8B030D-6E8A-4147-A177-3AD203B41FA5}">
                      <a16:colId xmlns:a16="http://schemas.microsoft.com/office/drawing/2014/main" val="20000"/>
                    </a:ext>
                  </a:extLst>
                </a:gridCol>
                <a:gridCol w="1589554">
                  <a:extLst>
                    <a:ext uri="{9D8B030D-6E8A-4147-A177-3AD203B41FA5}">
                      <a16:colId xmlns:a16="http://schemas.microsoft.com/office/drawing/2014/main" val="20001"/>
                    </a:ext>
                  </a:extLst>
                </a:gridCol>
                <a:gridCol w="1303148">
                  <a:extLst>
                    <a:ext uri="{9D8B030D-6E8A-4147-A177-3AD203B41FA5}">
                      <a16:colId xmlns:a16="http://schemas.microsoft.com/office/drawing/2014/main" val="20002"/>
                    </a:ext>
                  </a:extLst>
                </a:gridCol>
                <a:gridCol w="1544530">
                  <a:extLst>
                    <a:ext uri="{9D8B030D-6E8A-4147-A177-3AD203B41FA5}">
                      <a16:colId xmlns:a16="http://schemas.microsoft.com/office/drawing/2014/main" val="20003"/>
                    </a:ext>
                  </a:extLst>
                </a:gridCol>
                <a:gridCol w="964049">
                  <a:extLst>
                    <a:ext uri="{9D8B030D-6E8A-4147-A177-3AD203B41FA5}">
                      <a16:colId xmlns:a16="http://schemas.microsoft.com/office/drawing/2014/main" val="20004"/>
                    </a:ext>
                  </a:extLst>
                </a:gridCol>
                <a:gridCol w="971256">
                  <a:extLst>
                    <a:ext uri="{9D8B030D-6E8A-4147-A177-3AD203B41FA5}">
                      <a16:colId xmlns:a16="http://schemas.microsoft.com/office/drawing/2014/main" val="20005"/>
                    </a:ext>
                  </a:extLst>
                </a:gridCol>
              </a:tblGrid>
              <a:tr h="822385">
                <a:tc>
                  <a:txBody>
                    <a:bodyPr/>
                    <a:lstStyle/>
                    <a:p>
                      <a:r>
                        <a:rPr lang="sv-SE" sz="1200" b="1"/>
                        <a:t>Ungdomsinitiativ</a:t>
                      </a:r>
                    </a:p>
                  </a:txBody>
                  <a:tcPr/>
                </a:tc>
                <a:tc>
                  <a:txBody>
                    <a:bodyPr/>
                    <a:lstStyle/>
                    <a:p>
                      <a:pPr algn="ctr"/>
                      <a:r>
                        <a:rPr lang="sv-SE" sz="1200" b="1" err="1"/>
                        <a:t>Idrottsskolesatsningar</a:t>
                      </a:r>
                      <a:endParaRPr lang="sv-SE" sz="1200" b="1"/>
                    </a:p>
                  </a:txBody>
                  <a:tcPr/>
                </a:tc>
                <a:tc>
                  <a:txBody>
                    <a:bodyPr/>
                    <a:lstStyle/>
                    <a:p>
                      <a:pPr algn="ctr"/>
                      <a:r>
                        <a:rPr lang="sv-SE" sz="1200" b="1" dirty="0"/>
                        <a:t>Jämställdhet</a:t>
                      </a:r>
                    </a:p>
                  </a:txBody>
                  <a:tcPr/>
                </a:tc>
                <a:tc>
                  <a:txBody>
                    <a:bodyPr/>
                    <a:lstStyle/>
                    <a:p>
                      <a:pPr algn="ctr"/>
                      <a:r>
                        <a:rPr lang="sv-SE" sz="1200" b="1"/>
                        <a:t>Idrott för barn och unga med </a:t>
                      </a:r>
                      <a:r>
                        <a:rPr lang="sv-SE" sz="1200" b="1" err="1"/>
                        <a:t>funktionsned</a:t>
                      </a:r>
                      <a:r>
                        <a:rPr lang="sv-SE" sz="1200" b="1"/>
                        <a:t>-sättning</a:t>
                      </a:r>
                    </a:p>
                  </a:txBody>
                  <a:tcPr/>
                </a:tc>
                <a:tc>
                  <a:txBody>
                    <a:bodyPr/>
                    <a:lstStyle/>
                    <a:p>
                      <a:pPr algn="ctr"/>
                      <a:r>
                        <a:rPr lang="sv-SE" sz="1200" b="1"/>
                        <a:t>Anläggning</a:t>
                      </a:r>
                    </a:p>
                  </a:txBody>
                  <a:tcPr/>
                </a:tc>
                <a:tc>
                  <a:txBody>
                    <a:bodyPr/>
                    <a:lstStyle/>
                    <a:p>
                      <a:pPr algn="ctr"/>
                      <a:r>
                        <a:rPr lang="sv-SE" sz="1200" b="1"/>
                        <a:t>Integration</a:t>
                      </a:r>
                    </a:p>
                  </a:txBody>
                  <a:tcPr/>
                </a:tc>
                <a:extLst>
                  <a:ext uri="{0D108BD9-81ED-4DB2-BD59-A6C34878D82A}">
                    <a16:rowId xmlns:a16="http://schemas.microsoft.com/office/drawing/2014/main" val="10000"/>
                  </a:ext>
                </a:extLst>
              </a:tr>
              <a:tr h="414541">
                <a:tc>
                  <a:txBody>
                    <a:bodyPr/>
                    <a:lstStyle/>
                    <a:p>
                      <a:pPr algn="l" fontAlgn="b"/>
                      <a:r>
                        <a:rPr lang="sv-SE" sz="1100" b="0" i="0" u="none" strike="noStrike">
                          <a:solidFill>
                            <a:srgbClr val="000000"/>
                          </a:solidFill>
                          <a:effectLst/>
                          <a:latin typeface="Calibri" panose="020F0502020204030204" pitchFamily="34" charset="0"/>
                        </a:rPr>
                        <a:t>Askersunds Innebandyklubb</a:t>
                      </a:r>
                    </a:p>
                  </a:txBody>
                  <a:tcPr marL="9525" marR="9525" marT="9525" marB="0" anchor="b"/>
                </a:tc>
                <a:tc>
                  <a:txBody>
                    <a:bodyPr/>
                    <a:lstStyle/>
                    <a:p>
                      <a:pPr algn="l" fontAlgn="b"/>
                      <a:r>
                        <a:rPr lang="sv-SE" sz="1100" b="0" i="0" u="none" strike="noStrike">
                          <a:solidFill>
                            <a:srgbClr val="000000"/>
                          </a:solidFill>
                          <a:effectLst/>
                          <a:latin typeface="Calibri" panose="020F0502020204030204" pitchFamily="34" charset="0"/>
                        </a:rPr>
                        <a:t>Åsbro GoIF</a:t>
                      </a:r>
                    </a:p>
                  </a:txBody>
                  <a:tcPr marL="9525" marR="9525" marT="9525"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p>
                  </a:txBody>
                  <a:tcPr/>
                </a:tc>
                <a:tc>
                  <a:txBody>
                    <a:bodyPr/>
                    <a:lstStyle/>
                    <a:p>
                      <a:pPr algn="l" fontAlgn="b"/>
                      <a:r>
                        <a:rPr lang="sv-SE" sz="1100" b="0" i="0" u="none" strike="noStrike">
                          <a:solidFill>
                            <a:srgbClr val="000000"/>
                          </a:solidFill>
                          <a:effectLst/>
                          <a:latin typeface="Calibri" panose="020F0502020204030204" pitchFamily="34" charset="0"/>
                        </a:rPr>
                        <a:t>Skyllbergs Skytteförening</a:t>
                      </a:r>
                    </a:p>
                  </a:txBody>
                  <a:tcPr marL="9525" marR="9525" marT="9525" marB="0" anchor="b"/>
                </a:tc>
                <a:tc>
                  <a:txBody>
                    <a:bodyPr/>
                    <a:lstStyle/>
                    <a:p>
                      <a:endParaRPr lang="sv-SE" sz="1200"/>
                    </a:p>
                  </a:txBody>
                  <a:tcPr/>
                </a:tc>
                <a:tc>
                  <a:txBody>
                    <a:bodyPr/>
                    <a:lstStyle/>
                    <a:p>
                      <a:pPr marL="0" algn="l" defTabSz="457200" rtl="0" eaLnBrk="1" latinLnBrk="0" hangingPunct="1"/>
                      <a:endParaRPr lang="sv-SE" sz="1200" kern="1200">
                        <a:solidFill>
                          <a:schemeClr val="dk1"/>
                        </a:solidFill>
                        <a:latin typeface="+mn-lt"/>
                        <a:ea typeface="+mn-ea"/>
                        <a:cs typeface="+mn-cs"/>
                      </a:endParaRPr>
                    </a:p>
                  </a:txBody>
                  <a:tcPr/>
                </a:tc>
                <a:extLst>
                  <a:ext uri="{0D108BD9-81ED-4DB2-BD59-A6C34878D82A}">
                    <a16:rowId xmlns:a16="http://schemas.microsoft.com/office/drawing/2014/main" val="10001"/>
                  </a:ext>
                </a:extLst>
              </a:tr>
              <a:tr h="414541">
                <a:tc>
                  <a:txBody>
                    <a:bodyPr/>
                    <a:lstStyle/>
                    <a:p>
                      <a:pPr algn="l" fontAlgn="b"/>
                      <a:r>
                        <a:rPr lang="sv-SE" sz="1100" b="0" i="0" u="none" strike="noStrike">
                          <a:solidFill>
                            <a:srgbClr val="000000"/>
                          </a:solidFill>
                          <a:effectLst/>
                          <a:latin typeface="Calibri" panose="020F0502020204030204" pitchFamily="34" charset="0"/>
                        </a:rPr>
                        <a:t>Zinkgruvans Idrottsförening</a:t>
                      </a:r>
                    </a:p>
                  </a:txBody>
                  <a:tcPr marL="9525" marR="9525" marT="9525" marB="0" anchor="b"/>
                </a:tc>
                <a:tc>
                  <a:txBody>
                    <a:bodyPr/>
                    <a:lstStyle/>
                    <a:p>
                      <a:pPr algn="l" fontAlgn="b"/>
                      <a:r>
                        <a:rPr lang="sv-SE" sz="1100" b="0" i="0" u="none" strike="noStrike">
                          <a:solidFill>
                            <a:srgbClr val="000000"/>
                          </a:solidFill>
                          <a:effectLst/>
                          <a:latin typeface="Calibri" panose="020F0502020204030204" pitchFamily="34" charset="0"/>
                        </a:rPr>
                        <a:t>Skyllbergs Skytteförening</a:t>
                      </a:r>
                    </a:p>
                  </a:txBody>
                  <a:tcPr marL="9525" marR="9525" marT="9525" marB="0" anchor="b"/>
                </a:tc>
                <a:tc>
                  <a:txBody>
                    <a:bodyPr/>
                    <a:lstStyle/>
                    <a:p>
                      <a:endParaRPr lang="sv-SE" sz="1200"/>
                    </a:p>
                  </a:txBody>
                  <a:tcPr/>
                </a:tc>
                <a:tc>
                  <a:txBody>
                    <a:bodyPr/>
                    <a:lstStyle/>
                    <a:p>
                      <a:endParaRPr lang="sv-SE" sz="1200"/>
                    </a:p>
                  </a:txBody>
                  <a:tcPr/>
                </a:tc>
                <a:tc>
                  <a:txBody>
                    <a:bodyPr/>
                    <a:lstStyle/>
                    <a:p>
                      <a:endParaRPr lang="sv-SE"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206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REFERENSER</a:t>
            </a:r>
          </a:p>
        </p:txBody>
      </p:sp>
      <p:sp>
        <p:nvSpPr>
          <p:cNvPr id="3" name="Platshållare för innehåll 2"/>
          <p:cNvSpPr>
            <a:spLocks noGrp="1"/>
          </p:cNvSpPr>
          <p:nvPr>
            <p:ph idx="1"/>
          </p:nvPr>
        </p:nvSpPr>
        <p:spPr>
          <a:xfrm>
            <a:off x="728662" y="1173480"/>
            <a:ext cx="7913688" cy="5364480"/>
          </a:xfrm>
        </p:spPr>
        <p:txBody>
          <a:bodyPr>
            <a:normAutofit/>
          </a:bodyPr>
          <a:lstStyle/>
          <a:p>
            <a:pPr marL="0" indent="0">
              <a:buNone/>
            </a:pPr>
            <a:r>
              <a:rPr lang="sv-SE" sz="1600" dirty="0"/>
              <a:t>Askersunds kommun (2017) – Elevhälsosamtalen sammanställda och analyserade (ELSA). </a:t>
            </a:r>
          </a:p>
          <a:p>
            <a:pPr marL="0" indent="0">
              <a:buNone/>
            </a:pPr>
            <a:r>
              <a:rPr lang="sv-SE" sz="1600" dirty="0"/>
              <a:t>Region Örebro län (2017) – Liv och hälsa ung 2017 - </a:t>
            </a:r>
            <a:r>
              <a:rPr lang="sv-SE" sz="1600" dirty="0">
                <a:hlinkClick r:id="rId2"/>
              </a:rPr>
              <a:t>https://www.regionorebrolan.se/sv/Halsa-och-vard/Folkhalsa/Folkhalsan-i-siffror/Livohalsaung/Livohalsaung2017/</a:t>
            </a:r>
            <a:endParaRPr lang="sv-SE" sz="1600" dirty="0"/>
          </a:p>
          <a:p>
            <a:pPr marL="0" indent="0">
              <a:buNone/>
            </a:pPr>
            <a:r>
              <a:rPr lang="sv-SE" sz="1600" dirty="0"/>
              <a:t>Region Örebro län (2017)- Liv och hälsa 2017- </a:t>
            </a:r>
            <a:r>
              <a:rPr lang="sv-SE" sz="1600" dirty="0">
                <a:hlinkClick r:id="rId3"/>
              </a:rPr>
              <a:t>https://www.regionorebrolan.se/sv/Halsa-och-vard/Folkhalsa/Folkhalsan-i-siffror/Liv-och-halsa-vuxen/Loh_resultat_2017/</a:t>
            </a:r>
            <a:r>
              <a:rPr lang="sv-SE" sz="1600" dirty="0"/>
              <a:t> </a:t>
            </a:r>
          </a:p>
          <a:p>
            <a:pPr marL="0" indent="0">
              <a:buNone/>
            </a:pPr>
            <a:r>
              <a:rPr lang="sv-SE" sz="1600" dirty="0"/>
              <a:t>Riksidrottsförbundet (2017 &amp; 2018) – IdrottOnline - </a:t>
            </a:r>
            <a:r>
              <a:rPr lang="sv-SE" sz="1600" dirty="0">
                <a:hlinkClick r:id="rId4"/>
              </a:rPr>
              <a:t>http://idrottonline.se/</a:t>
            </a:r>
            <a:r>
              <a:rPr lang="sv-SE" sz="1600" dirty="0"/>
              <a:t> </a:t>
            </a:r>
          </a:p>
          <a:p>
            <a:pPr marL="0" lvl="0" indent="0" defTabSz="914400">
              <a:spcBef>
                <a:spcPts val="0"/>
              </a:spcBef>
              <a:buNone/>
              <a:defRPr/>
            </a:pPr>
            <a:r>
              <a:rPr lang="sv-SE" sz="1600" dirty="0"/>
              <a:t>Statistiska centralbyrån (2017) – Befolkningsstatistik - </a:t>
            </a:r>
            <a:r>
              <a:rPr lang="sv-SE" sz="1600" dirty="0">
                <a:hlinkClick r:id="rId5"/>
              </a:rPr>
              <a:t>http://www.statistikdatabasen.scb.se/pxweb/sv/ssd/START__BE__BE0101__BE0101A/BefolkningNy/?rxid=f2f7cd6e-84d3-4d5f-82cb-0d470584d974</a:t>
            </a:r>
            <a:r>
              <a:rPr lang="sv-SE" sz="1600" dirty="0"/>
              <a:t> </a:t>
            </a:r>
          </a:p>
          <a:p>
            <a:endParaRPr lang="sv-SE" dirty="0"/>
          </a:p>
        </p:txBody>
      </p:sp>
    </p:spTree>
    <p:extLst>
      <p:ext uri="{BB962C8B-B14F-4D97-AF65-F5344CB8AC3E}">
        <p14:creationId xmlns:p14="http://schemas.microsoft.com/office/powerpoint/2010/main" val="51342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653842" y="1667565"/>
            <a:ext cx="4987608" cy="3124622"/>
          </a:xfrm>
        </p:spPr>
        <p:txBody>
          <a:bodyPr/>
          <a:lstStyle/>
          <a:p>
            <a:r>
              <a:rPr lang="sv-SE" dirty="0"/>
              <a:t>Kommunrapport </a:t>
            </a:r>
            <a:r>
              <a:rPr lang="sv-SE" dirty="0">
                <a:solidFill>
                  <a:schemeClr val="bg1"/>
                </a:solidFill>
              </a:rPr>
              <a:t>Askersunds </a:t>
            </a:r>
            <a:r>
              <a:rPr lang="sv-SE">
                <a:solidFill>
                  <a:schemeClr val="bg1"/>
                </a:solidFill>
              </a:rPr>
              <a:t>kommun </a:t>
            </a:r>
            <a:r>
              <a:rPr lang="sv-SE"/>
              <a:t>2019</a:t>
            </a:r>
            <a:endParaRPr lang="sv-SE" dirty="0"/>
          </a:p>
          <a:p>
            <a:r>
              <a:rPr lang="sv-SE" dirty="0"/>
              <a:t>Författare: Kommunteamet </a:t>
            </a:r>
            <a:r>
              <a:rPr lang="sv-SE" dirty="0">
                <a:solidFill>
                  <a:schemeClr val="bg1"/>
                </a:solidFill>
              </a:rPr>
              <a:t>södra </a:t>
            </a:r>
            <a:r>
              <a:rPr lang="sv-SE" dirty="0"/>
              <a:t>Örebro län</a:t>
            </a:r>
          </a:p>
          <a:p>
            <a:r>
              <a:rPr lang="sv-SE" dirty="0"/>
              <a:t>Örebro läns idrottsförbund och SISU Idrottsutbildarna</a:t>
            </a:r>
          </a:p>
        </p:txBody>
      </p:sp>
    </p:spTree>
    <p:extLst>
      <p:ext uri="{BB962C8B-B14F-4D97-AF65-F5344CB8AC3E}">
        <p14:creationId xmlns:p14="http://schemas.microsoft.com/office/powerpoint/2010/main" val="5542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Autofit/>
          </a:bodyPr>
          <a:lstStyle/>
          <a:p>
            <a:r>
              <a:rPr lang="sv-SE" sz="3200" dirty="0">
                <a:latin typeface="Arial" panose="020B0604020202020204" pitchFamily="34" charset="0"/>
                <a:cs typeface="Arial" panose="020B0604020202020204" pitchFamily="34" charset="0"/>
              </a:rPr>
              <a:t>SAMMANFATTNING AV 2019-ÅRS KOMMUNRAPPORT</a:t>
            </a:r>
          </a:p>
        </p:txBody>
      </p:sp>
    </p:spTree>
    <p:extLst>
      <p:ext uri="{BB962C8B-B14F-4D97-AF65-F5344CB8AC3E}">
        <p14:creationId xmlns:p14="http://schemas.microsoft.com/office/powerpoint/2010/main" val="580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HÄLSA OCH LEVNADSVANOR</a:t>
            </a:r>
          </a:p>
        </p:txBody>
      </p:sp>
      <p:sp>
        <p:nvSpPr>
          <p:cNvPr id="3" name="Platshållare för innehåll 2"/>
          <p:cNvSpPr>
            <a:spLocks noGrp="1"/>
          </p:cNvSpPr>
          <p:nvPr>
            <p:ph idx="1"/>
          </p:nvPr>
        </p:nvSpPr>
        <p:spPr>
          <a:xfrm>
            <a:off x="728662" y="1526968"/>
            <a:ext cx="7913688" cy="4750687"/>
          </a:xfrm>
        </p:spPr>
        <p:txBody>
          <a:bodyPr>
            <a:normAutofit lnSpcReduction="10000"/>
          </a:bodyPr>
          <a:lstStyle/>
          <a:p>
            <a:r>
              <a:rPr lang="sv-SE" sz="2000" dirty="0"/>
              <a:t>I Askersunds kommun uppnår endast 20 procent av flickorna i </a:t>
            </a:r>
            <a:r>
              <a:rPr lang="sv-SE" sz="2000"/>
              <a:t>årskurs 7 </a:t>
            </a:r>
            <a:r>
              <a:rPr lang="sv-SE" sz="2000" dirty="0"/>
              <a:t>rekommendationen om 60 minuters fysisk aktivitet per dag. </a:t>
            </a:r>
          </a:p>
          <a:p>
            <a:r>
              <a:rPr lang="sv-SE" sz="2000" dirty="0"/>
              <a:t>I de korskörningar som ÖLIF/SISU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r>
              <a:rPr lang="sv-SE" sz="2000" dirty="0"/>
              <a:t>Gällande den äldre befolkningen och den allmänna hälsan, alltså självskattad hälsa, så har andelen som anser att den allmänna hälsan är god eller mycket god jämfört med 2012 minskat. Det är en högre andel kvinnor än män som når upp till rekommendationen i båda åldersinledningarna. Andelen kvinnor 30-49 år är högre i Askersund än för länet totalt. </a:t>
            </a:r>
            <a:endParaRPr lang="sv-SE" sz="2000" dirty="0">
              <a:solidFill>
                <a:srgbClr val="FF0000"/>
              </a:solidFill>
            </a:endParaRPr>
          </a:p>
        </p:txBody>
      </p:sp>
    </p:spTree>
    <p:extLst>
      <p:ext uri="{BB962C8B-B14F-4D97-AF65-F5344CB8AC3E}">
        <p14:creationId xmlns:p14="http://schemas.microsoft.com/office/powerpoint/2010/main" val="9521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FÖRENINGSLIV</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2017 rapporterade totalt femton idrottsföreningar i Askersunds kommun verksamhet för barn och unga (7-25 år). </a:t>
            </a:r>
          </a:p>
          <a:p>
            <a:r>
              <a:rPr lang="sv-SE" sz="2000" dirty="0"/>
              <a:t>I Askersunds kommun är det 13 föreningar som under 2018 rapporterat studietimmar till SISU. Av dessa har Åsbro GoIF rapporterat mest SISU verksamhet under 2016.</a:t>
            </a:r>
          </a:p>
          <a:p>
            <a:r>
              <a:rPr lang="sv-SE" sz="2000" dirty="0"/>
              <a:t>Antalet deltagartillfällen för barn och unga har ökat 2017 och är det högsta rapporterade antalet sedan 2014. </a:t>
            </a:r>
          </a:p>
          <a:p>
            <a:r>
              <a:rPr lang="sv-SE" sz="2000" dirty="0"/>
              <a:t>Gällande fördelningen av deltagartillfällen mellan flickor och pojkar visas att 57 procent av deltagartillfällena i Askersunds kommun under 2017 med pojkar. </a:t>
            </a:r>
          </a:p>
          <a:p>
            <a:r>
              <a:rPr lang="sv-SE" sz="2000" dirty="0"/>
              <a:t>Deltagartillfällena för både flickor och pojkar har ökat under 2017 och flickorna har ökat något mer vilket gör att en jämnare procentuell fördelning visas. </a:t>
            </a:r>
          </a:p>
          <a:p>
            <a:endParaRPr lang="sv-SE" sz="2000" dirty="0"/>
          </a:p>
        </p:txBody>
      </p:sp>
    </p:spTree>
    <p:extLst>
      <p:ext uri="{BB962C8B-B14F-4D97-AF65-F5344CB8AC3E}">
        <p14:creationId xmlns:p14="http://schemas.microsoft.com/office/powerpoint/2010/main" val="20805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750945"/>
            <a:ext cx="4333462"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BEFOLKNING OCH LIVSVILLKOR</a:t>
            </a:r>
          </a:p>
        </p:txBody>
      </p:sp>
    </p:spTree>
    <p:extLst>
      <p:ext uri="{BB962C8B-B14F-4D97-AF65-F5344CB8AC3E}">
        <p14:creationId xmlns:p14="http://schemas.microsoft.com/office/powerpoint/2010/main" val="390643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01338-3680-4254-9DCC-8E8ABF5B8389}"/>
              </a:ext>
            </a:extLst>
          </p:cNvPr>
          <p:cNvSpPr>
            <a:spLocks noGrp="1"/>
          </p:cNvSpPr>
          <p:nvPr>
            <p:ph type="title"/>
          </p:nvPr>
        </p:nvSpPr>
        <p:spPr>
          <a:xfrm>
            <a:off x="1019908" y="185186"/>
            <a:ext cx="7913687" cy="1143000"/>
          </a:xfrm>
        </p:spPr>
        <p:txBody>
          <a:bodyPr>
            <a:normAutofit/>
          </a:bodyPr>
          <a:lstStyle/>
          <a:p>
            <a:r>
              <a:rPr lang="sv-SE" sz="3200" dirty="0">
                <a:latin typeface="Arial" panose="020B0604020202020204" pitchFamily="34" charset="0"/>
                <a:cs typeface="Arial" panose="020B0604020202020204" pitchFamily="34" charset="0"/>
              </a:rPr>
              <a:t>RÄDDA BARNEN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BARNFATTIGDOM</a:t>
            </a:r>
          </a:p>
        </p:txBody>
      </p:sp>
      <p:graphicFrame>
        <p:nvGraphicFramePr>
          <p:cNvPr id="4" name="Diagram 3">
            <a:extLst>
              <a:ext uri="{FF2B5EF4-FFF2-40B4-BE49-F238E27FC236}">
                <a16:creationId xmlns:a16="http://schemas.microsoft.com/office/drawing/2014/main" id="{D0D963FD-699B-4755-920E-6153564ACE6D}"/>
              </a:ext>
            </a:extLst>
          </p:cNvPr>
          <p:cNvGraphicFramePr>
            <a:graphicFrameLocks/>
          </p:cNvGraphicFramePr>
          <p:nvPr>
            <p:extLst>
              <p:ext uri="{D42A27DB-BD31-4B8C-83A1-F6EECF244321}">
                <p14:modId xmlns:p14="http://schemas.microsoft.com/office/powerpoint/2010/main" val="116826043"/>
              </p:ext>
            </p:extLst>
          </p:nvPr>
        </p:nvGraphicFramePr>
        <p:xfrm>
          <a:off x="1172308" y="1565029"/>
          <a:ext cx="6037384" cy="44371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0835C576-43E4-458A-AD9E-7384A5A43AC7}"/>
              </a:ext>
            </a:extLst>
          </p:cNvPr>
          <p:cNvSpPr/>
          <p:nvPr/>
        </p:nvSpPr>
        <p:spPr>
          <a:xfrm>
            <a:off x="1019908" y="6126724"/>
            <a:ext cx="2023311" cy="338554"/>
          </a:xfrm>
          <a:prstGeom prst="rect">
            <a:avLst/>
          </a:prstGeom>
        </p:spPr>
        <p:txBody>
          <a:bodyPr wrap="none">
            <a:spAutoFit/>
          </a:bodyPr>
          <a:lstStyle/>
          <a:p>
            <a:r>
              <a:rPr lang="sv-SE" sz="1600" b="1"/>
              <a:t>(Rädda barnen, 2018)</a:t>
            </a:r>
            <a:endParaRPr lang="sv-SE" sz="1600"/>
          </a:p>
        </p:txBody>
      </p:sp>
    </p:spTree>
    <p:extLst>
      <p:ext uri="{BB962C8B-B14F-4D97-AF65-F5344CB8AC3E}">
        <p14:creationId xmlns:p14="http://schemas.microsoft.com/office/powerpoint/2010/main" val="27537509"/>
      </p:ext>
    </p:extLst>
  </p:cSld>
  <p:clrMapOvr>
    <a:masterClrMapping/>
  </p:clrMapOvr>
</p:sld>
</file>

<file path=ppt/theme/theme1.xml><?xml version="1.0" encoding="utf-8"?>
<a:theme xmlns:a="http://schemas.openxmlformats.org/drawingml/2006/main" name="Tex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8" ma:contentTypeDescription="Skapa ett nytt dokument." ma:contentTypeScope="" ma:versionID="b86b233530d0fbedea13648f836f0107">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0d5b103c26888a5d584c205d7621ac58"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FAFC6E-7922-4917-83C9-694CAB39CADA}">
  <ds:schemaRefs>
    <ds:schemaRef ds:uri="http://purl.org/dc/dcmitype/"/>
    <ds:schemaRef ds:uri="http://schemas.microsoft.com/office/infopath/2007/PartnerControls"/>
    <ds:schemaRef ds:uri="http://purl.org/dc/elements/1.1/"/>
    <ds:schemaRef ds:uri="http://schemas.microsoft.com/office/2006/metadata/properties"/>
    <ds:schemaRef ds:uri="29897d89-7987-4e5a-9500-ad70803f94e3"/>
    <ds:schemaRef ds:uri="http://schemas.microsoft.com/office/2006/documentManagement/types"/>
    <ds:schemaRef ds:uri="http://schemas.openxmlformats.org/package/2006/metadata/core-properties"/>
    <ds:schemaRef ds:uri="26fdf2fc-e934-472e-9a20-1f239de656b7"/>
    <ds:schemaRef ds:uri="http://www.w3.org/XML/1998/namespace"/>
    <ds:schemaRef ds:uri="http://purl.org/dc/terms/"/>
  </ds:schemaRefs>
</ds:datastoreItem>
</file>

<file path=customXml/itemProps2.xml><?xml version="1.0" encoding="utf-8"?>
<ds:datastoreItem xmlns:ds="http://schemas.openxmlformats.org/officeDocument/2006/customXml" ds:itemID="{94484169-4490-48AB-8275-48C12C0964AE}">
  <ds:schemaRefs>
    <ds:schemaRef ds:uri="http://schemas.microsoft.com/sharepoint/v3/contenttype/forms"/>
  </ds:schemaRefs>
</ds:datastoreItem>
</file>

<file path=customXml/itemProps3.xml><?xml version="1.0" encoding="utf-8"?>
<ds:datastoreItem xmlns:ds="http://schemas.openxmlformats.org/officeDocument/2006/customXml" ds:itemID="{2AD53176-2EAB-4C0E-A5B7-219335EEF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O¦êrebroLa¦ênsIF_PP_mall</Template>
  <TotalTime>212</TotalTime>
  <Words>5489</Words>
  <Application>Microsoft Office PowerPoint</Application>
  <PresentationFormat>Bildspel på skärmen (4:3)</PresentationFormat>
  <Paragraphs>447</Paragraphs>
  <Slides>44</Slides>
  <Notes>39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44</vt:i4>
      </vt:variant>
    </vt:vector>
  </HeadingPairs>
  <TitlesOfParts>
    <vt:vector size="50" baseType="lpstr">
      <vt:lpstr>Arial</vt:lpstr>
      <vt:lpstr>Bern Sans CT</vt:lpstr>
      <vt:lpstr>Bern Sans CT Regular</vt:lpstr>
      <vt:lpstr>Calibri</vt:lpstr>
      <vt:lpstr>Times New Roman</vt:lpstr>
      <vt:lpstr>Textsida</vt:lpstr>
      <vt:lpstr>KOMMUNRAPPORT ASKERSUNDS KOMMUN 2019 </vt:lpstr>
      <vt:lpstr>STRATEGI 2025</vt:lpstr>
      <vt:lpstr>OM RAPPORTEN</vt:lpstr>
      <vt:lpstr>OM RAPPORTEN</vt:lpstr>
      <vt:lpstr>SAMMANFATTNING AV 2019-ÅRS KOMMUNRAPPORT</vt:lpstr>
      <vt:lpstr>SAMMANFATTNING HÄLSA OCH LEVNADSVANOR</vt:lpstr>
      <vt:lpstr>SAMMANFATTNING FÖRENINGSLIV</vt:lpstr>
      <vt:lpstr>BEFOLKNING OCH LIVSVILLKOR</vt:lpstr>
      <vt:lpstr>RÄDDA BARNEN  BARNFATTIGDOM</vt:lpstr>
      <vt:lpstr>HÄLSA OCH LEVNADSVANOR</vt:lpstr>
      <vt:lpstr>BARN OCH UNGA</vt:lpstr>
      <vt:lpstr>Fysisk aktivitet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ÖVERVIKT/FETMA</vt:lpstr>
      <vt:lpstr>HÄLSA OCH LEVNADSVANOR 30-69 ÅR </vt:lpstr>
      <vt:lpstr>ALLMÄN HÄLSA</vt:lpstr>
      <vt:lpstr>ÖVERVIKT/FETMA</vt:lpstr>
      <vt:lpstr>FYSISK AKTIVITET</vt:lpstr>
      <vt:lpstr>STILLASITTANDE FRITID</vt:lpstr>
      <vt:lpstr>HÄLSA OCH LEVNADSVANOR 70 ÅR OCH ÄLDRE</vt:lpstr>
      <vt:lpstr>ALLMÄN HÄLSA</vt:lpstr>
      <vt:lpstr>FYSISK AKTIVITET</vt:lpstr>
      <vt:lpstr>STILLASITTANDE</vt:lpstr>
      <vt:lpstr>IDROTT OCH FÖRENINGSLIV</vt:lpstr>
      <vt:lpstr>IDROTTSFÖRENINGAR I ASKERSUNDS KOMMUN</vt:lpstr>
      <vt:lpstr>DELTAGARTILLFÄLLEN I IDROTTSFÖRENINGAR PER CAPITA 7-25 ÅR</vt:lpstr>
      <vt:lpstr>STÖRSTA UNGDOMSFÖRENINGARNA 2017 I ASKERSUNDS KOMMUN</vt:lpstr>
      <vt:lpstr>DELTAGARTILLFÄLLEN FÖRDELAT PÅ IDROTT</vt:lpstr>
      <vt:lpstr>STÖRSTA FOLKBILDNINGSRAPPORTERANDE IF 2018 I ASKERSUNDS KOMMUN</vt:lpstr>
      <vt:lpstr>LOK-STÖD (ANTAL DELTAGARTILLFÄLLEN) ASKERSUNDS KOMMUN</vt:lpstr>
      <vt:lpstr>LOK-STÖD (FLICKOR/POJKAR) ASKERSUNDS KOMMUN</vt:lpstr>
      <vt:lpstr>PowerPoint-presentation</vt:lpstr>
      <vt:lpstr>PowerPoint-presentation</vt:lpstr>
      <vt:lpstr>LOK-STÖD FUNKTIONSNEDSÄTTNING ASKERSUNDS KOMMUN</vt:lpstr>
      <vt:lpstr>MEDEL OCH STÖD FRÅN ÖLIF/SISU INOM 2018 ÅRS PRIORITERADE OMRÅDEN</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dc:title>
  <dc:creator>Jonas Karlsson</dc:creator>
  <cp:lastModifiedBy>Maria Ståhl (Örebro läns idrottsförbund)</cp:lastModifiedBy>
  <cp:revision>1</cp:revision>
  <cp:lastPrinted>2017-12-15T13:04:57Z</cp:lastPrinted>
  <dcterms:created xsi:type="dcterms:W3CDTF">2016-06-10T08:49:53Z</dcterms:created>
  <dcterms:modified xsi:type="dcterms:W3CDTF">2019-03-11T14:56:16Z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y fmtid="{D5CDD505-2E9C-101B-9397-08002B2CF9AE}" pid="3" name="AuthorIds_UIVersion_512">
    <vt:lpwstr>39</vt:lpwstr>
  </property>
</Properties>
</file>