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2" r:id="rId5"/>
    <p:sldId id="384" r:id="rId6"/>
    <p:sldId id="296" r:id="rId7"/>
    <p:sldId id="285" r:id="rId8"/>
    <p:sldId id="379" r:id="rId9"/>
    <p:sldId id="377" r:id="rId10"/>
    <p:sldId id="380" r:id="rId11"/>
    <p:sldId id="269" r:id="rId12"/>
    <p:sldId id="411" r:id="rId13"/>
    <p:sldId id="274" r:id="rId14"/>
    <p:sldId id="277" r:id="rId15"/>
    <p:sldId id="398" r:id="rId16"/>
    <p:sldId id="399" r:id="rId17"/>
    <p:sldId id="404" r:id="rId18"/>
    <p:sldId id="405" r:id="rId19"/>
    <p:sldId id="406" r:id="rId20"/>
    <p:sldId id="407" r:id="rId21"/>
    <p:sldId id="408" r:id="rId22"/>
    <p:sldId id="409" r:id="rId23"/>
    <p:sldId id="410" r:id="rId24"/>
    <p:sldId id="402" r:id="rId25"/>
    <p:sldId id="423" r:id="rId26"/>
    <p:sldId id="426" r:id="rId27"/>
    <p:sldId id="428" r:id="rId28"/>
    <p:sldId id="429" r:id="rId29"/>
    <p:sldId id="434" r:id="rId30"/>
    <p:sldId id="435" r:id="rId31"/>
    <p:sldId id="431" r:id="rId32"/>
    <p:sldId id="432" r:id="rId33"/>
    <p:sldId id="433" r:id="rId34"/>
    <p:sldId id="356" r:id="rId35"/>
    <p:sldId id="369" r:id="rId36"/>
    <p:sldId id="422" r:id="rId37"/>
    <p:sldId id="376" r:id="rId38"/>
    <p:sldId id="436" r:id="rId39"/>
    <p:sldId id="371" r:id="rId40"/>
    <p:sldId id="372" r:id="rId41"/>
    <p:sldId id="374" r:id="rId42"/>
    <p:sldId id="401" r:id="rId43"/>
    <p:sldId id="373" r:id="rId44"/>
    <p:sldId id="375" r:id="rId45"/>
    <p:sldId id="364" r:id="rId46"/>
    <p:sldId id="368" r:id="rId47"/>
    <p:sldId id="265" r:id="rId4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1">
          <p15:clr>
            <a:srgbClr val="A4A3A4"/>
          </p15:clr>
        </p15:guide>
        <p15:guide id="2" orient="horz" pos="3087">
          <p15:clr>
            <a:srgbClr val="A4A3A4"/>
          </p15:clr>
        </p15:guide>
        <p15:guide id="3" orient="horz" pos="3711">
          <p15:clr>
            <a:srgbClr val="A4A3A4"/>
          </p15:clr>
        </p15:guide>
        <p15:guide id="4" pos="5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Örebro läns idrottsförbund)" initials="MS(li" lastIdx="8" clrIdx="0">
    <p:extLst>
      <p:ext uri="{19B8F6BF-5375-455C-9EA6-DF929625EA0E}">
        <p15:presenceInfo xmlns:p15="http://schemas.microsoft.com/office/powerpoint/2012/main" userId="S-1-5-21-796845957-1425521274-839522115-39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4"/>
    <a:srgbClr val="F2D608"/>
    <a:srgbClr val="C0504D"/>
    <a:srgbClr val="AF9A06"/>
    <a:srgbClr val="5F5403"/>
    <a:srgbClr val="B7B7E5"/>
    <a:srgbClr val="33338B"/>
    <a:srgbClr val="182653"/>
    <a:srgbClr val="000000"/>
    <a:srgbClr val="FA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B6C9C-95BE-4CB1-9F28-B13FCECF82AB}" v="2179" dt="2019-02-28T12:30:58.400"/>
    <p1510:client id="{36A9DEC2-42AE-4327-ACF1-97E099D4F370}" v="52" dt="2019-02-27T13:46:39.82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90" autoAdjust="0"/>
    <p:restoredTop sz="79181" autoAdjust="0"/>
  </p:normalViewPr>
  <p:slideViewPr>
    <p:cSldViewPr snapToGrid="0" snapToObjects="1" showGuides="1">
      <p:cViewPr varScale="1">
        <p:scale>
          <a:sx n="57" d="100"/>
          <a:sy n="57" d="100"/>
        </p:scale>
        <p:origin x="1554" y="78"/>
      </p:cViewPr>
      <p:guideLst>
        <p:guide orient="horz" pos="3431"/>
        <p:guide orient="horz" pos="3087"/>
        <p:guide orient="horz" pos="3711"/>
        <p:guide pos="5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Olsson (SISU Örebro)" userId="87b87282-76b1-490b-9c96-3efcbff55cb0" providerId="ADAL" clId="{DE85DD0B-57B1-4278-BBE5-72D0129DDCE7}"/>
    <pc:docChg chg="custSel modSld">
      <pc:chgData name="Isabelle Olsson (SISU Örebro)" userId="87b87282-76b1-490b-9c96-3efcbff55cb0" providerId="ADAL" clId="{DE85DD0B-57B1-4278-BBE5-72D0129DDCE7}" dt="2019-02-27T12:23:26.886" v="328" actId="6549"/>
      <pc:docMkLst>
        <pc:docMk/>
      </pc:docMkLst>
      <pc:sldChg chg="delSp">
        <pc:chgData name="Isabelle Olsson (SISU Örebro)" userId="87b87282-76b1-490b-9c96-3efcbff55cb0" providerId="ADAL" clId="{DE85DD0B-57B1-4278-BBE5-72D0129DDCE7}" dt="2019-02-25T13:08:44.525" v="195" actId="478"/>
        <pc:sldMkLst>
          <pc:docMk/>
          <pc:sldMk cId="3609887290" sldId="262"/>
        </pc:sldMkLst>
        <pc:spChg chg="del">
          <ac:chgData name="Isabelle Olsson (SISU Örebro)" userId="87b87282-76b1-490b-9c96-3efcbff55cb0" providerId="ADAL" clId="{DE85DD0B-57B1-4278-BBE5-72D0129DDCE7}" dt="2019-02-25T13:08:44.525" v="195" actId="478"/>
          <ac:spMkLst>
            <pc:docMk/>
            <pc:sldMk cId="3609887290" sldId="262"/>
            <ac:spMk id="2" creationId="{D97B0F5A-0FC3-4A3E-8ACE-F77114082C8D}"/>
          </ac:spMkLst>
        </pc:spChg>
      </pc:sldChg>
      <pc:sldChg chg="modSp">
        <pc:chgData name="Isabelle Olsson (SISU Örebro)" userId="87b87282-76b1-490b-9c96-3efcbff55cb0" providerId="ADAL" clId="{DE85DD0B-57B1-4278-BBE5-72D0129DDCE7}" dt="2019-02-22T10:38:19.302" v="172" actId="1076"/>
        <pc:sldMkLst>
          <pc:docMk/>
          <pc:sldMk cId="3841927267" sldId="356"/>
        </pc:sldMkLst>
        <pc:spChg chg="mod">
          <ac:chgData name="Isabelle Olsson (SISU Örebro)" userId="87b87282-76b1-490b-9c96-3efcbff55cb0" providerId="ADAL" clId="{DE85DD0B-57B1-4278-BBE5-72D0129DDCE7}" dt="2019-02-22T10:38:19.302" v="172" actId="1076"/>
          <ac:spMkLst>
            <pc:docMk/>
            <pc:sldMk cId="3841927267" sldId="356"/>
            <ac:spMk id="4" creationId="{00000000-0000-0000-0000-000000000000}"/>
          </ac:spMkLst>
        </pc:spChg>
      </pc:sldChg>
      <pc:sldChg chg="addSp delSp modSp modNotesTx">
        <pc:chgData name="Isabelle Olsson (SISU Örebro)" userId="87b87282-76b1-490b-9c96-3efcbff55cb0" providerId="ADAL" clId="{DE85DD0B-57B1-4278-BBE5-72D0129DDCE7}" dt="2019-02-27T12:23:26.886" v="328" actId="6549"/>
        <pc:sldMkLst>
          <pc:docMk/>
          <pc:sldMk cId="1700278099" sldId="369"/>
        </pc:sldMkLst>
        <pc:spChg chg="mod">
          <ac:chgData name="Isabelle Olsson (SISU Örebro)" userId="87b87282-76b1-490b-9c96-3efcbff55cb0" providerId="ADAL" clId="{DE85DD0B-57B1-4278-BBE5-72D0129DDCE7}" dt="2019-02-27T12:14:11.813" v="243" actId="14100"/>
          <ac:spMkLst>
            <pc:docMk/>
            <pc:sldMk cId="1700278099" sldId="369"/>
            <ac:spMk id="2" creationId="{00000000-0000-0000-0000-000000000000}"/>
          </ac:spMkLst>
        </pc:spChg>
        <pc:spChg chg="add del">
          <ac:chgData name="Isabelle Olsson (SISU Örebro)" userId="87b87282-76b1-490b-9c96-3efcbff55cb0" providerId="ADAL" clId="{DE85DD0B-57B1-4278-BBE5-72D0129DDCE7}" dt="2019-02-25T12:53:54.786" v="181"/>
          <ac:spMkLst>
            <pc:docMk/>
            <pc:sldMk cId="1700278099" sldId="369"/>
            <ac:spMk id="3" creationId="{5A20FE81-DF49-497D-9D4C-88A460A5307B}"/>
          </ac:spMkLst>
        </pc:spChg>
        <pc:spChg chg="mod">
          <ac:chgData name="Isabelle Olsson (SISU Örebro)" userId="87b87282-76b1-490b-9c96-3efcbff55cb0" providerId="ADAL" clId="{DE85DD0B-57B1-4278-BBE5-72D0129DDCE7}" dt="2019-02-25T12:56:34.866" v="189" actId="20577"/>
          <ac:spMkLst>
            <pc:docMk/>
            <pc:sldMk cId="1700278099" sldId="369"/>
            <ac:spMk id="5" creationId="{00000000-0000-0000-0000-000000000000}"/>
          </ac:spMkLst>
        </pc:spChg>
        <pc:graphicFrameChg chg="del">
          <ac:chgData name="Isabelle Olsson (SISU Örebro)" userId="87b87282-76b1-490b-9c96-3efcbff55cb0" providerId="ADAL" clId="{DE85DD0B-57B1-4278-BBE5-72D0129DDCE7}" dt="2019-02-25T12:53:51.639" v="179" actId="478"/>
          <ac:graphicFrameMkLst>
            <pc:docMk/>
            <pc:sldMk cId="1700278099" sldId="369"/>
            <ac:graphicFrameMk id="6" creationId="{00000000-0000-0000-0000-000000000000}"/>
          </ac:graphicFrameMkLst>
        </pc:graphicFrameChg>
        <pc:graphicFrameChg chg="add modGraphic">
          <ac:chgData name="Isabelle Olsson (SISU Örebro)" userId="87b87282-76b1-490b-9c96-3efcbff55cb0" providerId="ADAL" clId="{DE85DD0B-57B1-4278-BBE5-72D0129DDCE7}" dt="2019-02-25T13:09:10.140" v="197" actId="113"/>
          <ac:graphicFrameMkLst>
            <pc:docMk/>
            <pc:sldMk cId="1700278099" sldId="369"/>
            <ac:graphicFrameMk id="7" creationId="{5BAB5702-0893-4152-95ED-3F662DFB46E9}"/>
          </ac:graphicFrameMkLst>
        </pc:graphicFrameChg>
      </pc:sldChg>
      <pc:sldChg chg="addSp delSp modSp mod modNotesTx">
        <pc:chgData name="Isabelle Olsson (SISU Örebro)" userId="87b87282-76b1-490b-9c96-3efcbff55cb0" providerId="ADAL" clId="{DE85DD0B-57B1-4278-BBE5-72D0129DDCE7}" dt="2019-02-22T10:43:33.942" v="178" actId="20577"/>
        <pc:sldMkLst>
          <pc:docMk/>
          <pc:sldMk cId="1992896726" sldId="371"/>
        </pc:sldMkLst>
        <pc:spChg chg="mod">
          <ac:chgData name="Isabelle Olsson (SISU Örebro)" userId="87b87282-76b1-490b-9c96-3efcbff55cb0" providerId="ADAL" clId="{DE85DD0B-57B1-4278-BBE5-72D0129DDCE7}" dt="2019-02-22T10:43:33.942" v="178" actId="20577"/>
          <ac:spMkLst>
            <pc:docMk/>
            <pc:sldMk cId="1992896726" sldId="371"/>
            <ac:spMk id="2" creationId="{00000000-0000-0000-0000-000000000000}"/>
          </ac:spMkLst>
        </pc:spChg>
        <pc:spChg chg="mod">
          <ac:chgData name="Isabelle Olsson (SISU Örebro)" userId="87b87282-76b1-490b-9c96-3efcbff55cb0" providerId="ADAL" clId="{DE85DD0B-57B1-4278-BBE5-72D0129DDCE7}" dt="2019-02-22T10:35:06.295" v="171" actId="6549"/>
          <ac:spMkLst>
            <pc:docMk/>
            <pc:sldMk cId="1992896726" sldId="371"/>
            <ac:spMk id="4" creationId="{00000000-0000-0000-0000-000000000000}"/>
          </ac:spMkLst>
        </pc:spChg>
        <pc:graphicFrameChg chg="del mod">
          <ac:chgData name="Isabelle Olsson (SISU Örebro)" userId="87b87282-76b1-490b-9c96-3efcbff55cb0" providerId="ADAL" clId="{DE85DD0B-57B1-4278-BBE5-72D0129DDCE7}" dt="2019-02-22T10:28:36.394" v="1" actId="478"/>
          <ac:graphicFrameMkLst>
            <pc:docMk/>
            <pc:sldMk cId="1992896726" sldId="371"/>
            <ac:graphicFrameMk id="5" creationId="{00000000-0000-0000-0000-000000000000}"/>
          </ac:graphicFrameMkLst>
        </pc:graphicFrameChg>
        <pc:graphicFrameChg chg="add mod">
          <ac:chgData name="Isabelle Olsson (SISU Örebro)" userId="87b87282-76b1-490b-9c96-3efcbff55cb0" providerId="ADAL" clId="{DE85DD0B-57B1-4278-BBE5-72D0129DDCE7}" dt="2019-02-22T10:30:40.343" v="44"/>
          <ac:graphicFrameMkLst>
            <pc:docMk/>
            <pc:sldMk cId="1992896726" sldId="371"/>
            <ac:graphicFrameMk id="6" creationId="{00000000-0008-0000-0800-000002000000}"/>
          </ac:graphicFrameMkLst>
        </pc:graphicFrameChg>
      </pc:sldChg>
      <pc:sldChg chg="modSp">
        <pc:chgData name="Isabelle Olsson (SISU Örebro)" userId="87b87282-76b1-490b-9c96-3efcbff55cb0" providerId="ADAL" clId="{DE85DD0B-57B1-4278-BBE5-72D0129DDCE7}" dt="2019-02-25T12:57:22.479" v="190" actId="113"/>
        <pc:sldMkLst>
          <pc:docMk/>
          <pc:sldMk cId="3914392273" sldId="422"/>
        </pc:sldMkLst>
        <pc:graphicFrameChg chg="modGraphic">
          <ac:chgData name="Isabelle Olsson (SISU Örebro)" userId="87b87282-76b1-490b-9c96-3efcbff55cb0" providerId="ADAL" clId="{DE85DD0B-57B1-4278-BBE5-72D0129DDCE7}" dt="2019-02-25T12:57:22.479" v="190" actId="113"/>
          <ac:graphicFrameMkLst>
            <pc:docMk/>
            <pc:sldMk cId="3914392273" sldId="422"/>
            <ac:graphicFrameMk id="6" creationId="{00000000-0000-0000-0000-000000000000}"/>
          </ac:graphicFrameMkLst>
        </pc:graphicFrameChg>
      </pc:sldChg>
    </pc:docChg>
  </pc:docChgLst>
  <pc:docChgLst>
    <pc:chgData name="Isabelle Olsson (SISU Örebro)" userId="87b87282-76b1-490b-9c96-3efcbff55cb0" providerId="ADAL" clId="{D081D9F3-4EF4-418F-87D6-7FFD541661F8}"/>
    <pc:docChg chg="addSld modSld">
      <pc:chgData name="Isabelle Olsson (SISU Örebro)" userId="87b87282-76b1-490b-9c96-3efcbff55cb0" providerId="ADAL" clId="{D081D9F3-4EF4-418F-87D6-7FFD541661F8}" dt="2019-02-05T15:04:43.299" v="35" actId="14100"/>
      <pc:docMkLst>
        <pc:docMk/>
      </pc:docMkLst>
      <pc:sldChg chg="addSp delSp">
        <pc:chgData name="Isabelle Olsson (SISU Örebro)" userId="87b87282-76b1-490b-9c96-3efcbff55cb0" providerId="ADAL" clId="{D081D9F3-4EF4-418F-87D6-7FFD541661F8}" dt="2019-02-05T15:03:38.436" v="1"/>
        <pc:sldMkLst>
          <pc:docMk/>
          <pc:sldMk cId="1700278099" sldId="369"/>
        </pc:sldMkLst>
        <pc:spChg chg="add del">
          <ac:chgData name="Isabelle Olsson (SISU Örebro)" userId="87b87282-76b1-490b-9c96-3efcbff55cb0" providerId="ADAL" clId="{D081D9F3-4EF4-418F-87D6-7FFD541661F8}" dt="2019-02-05T15:03:38.436" v="1"/>
          <ac:spMkLst>
            <pc:docMk/>
            <pc:sldMk cId="1700278099" sldId="369"/>
            <ac:spMk id="3" creationId="{9DB40213-DA6C-44FE-8BCF-A4835835DF25}"/>
          </ac:spMkLst>
        </pc:spChg>
      </pc:sldChg>
      <pc:sldChg chg="modSp add">
        <pc:chgData name="Isabelle Olsson (SISU Örebro)" userId="87b87282-76b1-490b-9c96-3efcbff55cb0" providerId="ADAL" clId="{D081D9F3-4EF4-418F-87D6-7FFD541661F8}" dt="2019-02-05T15:04:43.299" v="35" actId="14100"/>
        <pc:sldMkLst>
          <pc:docMk/>
          <pc:sldMk cId="3914392273" sldId="422"/>
        </pc:sldMkLst>
        <pc:spChg chg="mod">
          <ac:chgData name="Isabelle Olsson (SISU Örebro)" userId="87b87282-76b1-490b-9c96-3efcbff55cb0" providerId="ADAL" clId="{D081D9F3-4EF4-418F-87D6-7FFD541661F8}" dt="2019-02-05T15:04:43.299" v="35" actId="14100"/>
          <ac:spMkLst>
            <pc:docMk/>
            <pc:sldMk cId="3914392273" sldId="422"/>
            <ac:spMk id="4" creationId="{07380601-BF95-4C49-BAE9-3E607D3E7C12}"/>
          </ac:spMkLst>
        </pc:spChg>
      </pc:sldChg>
    </pc:docChg>
  </pc:docChgLst>
  <pc:docChgLst>
    <pc:chgData name="Maria Ståhl (Örebro läns idrottsförbund)" userId="6fd24126-a555-4d39-b493-f3a8d766786f" providerId="ADAL" clId="{518B6C9C-95BE-4CB1-9F28-B13FCECF82AB}"/>
    <pc:docChg chg="custSel addSld delSld modSld">
      <pc:chgData name="Maria Ståhl (Örebro läns idrottsförbund)" userId="6fd24126-a555-4d39-b493-f3a8d766786f" providerId="ADAL" clId="{518B6C9C-95BE-4CB1-9F28-B13FCECF82AB}" dt="2019-02-28T12:30:58.400" v="2279" actId="20577"/>
      <pc:docMkLst>
        <pc:docMk/>
      </pc:docMkLst>
      <pc:sldChg chg="addSp modSp">
        <pc:chgData name="Maria Ståhl (Örebro läns idrottsförbund)" userId="6fd24126-a555-4d39-b493-f3a8d766786f" providerId="ADAL" clId="{518B6C9C-95BE-4CB1-9F28-B13FCECF82AB}" dt="2019-02-28T12:27:47.570" v="2275" actId="20577"/>
        <pc:sldMkLst>
          <pc:docMk/>
          <pc:sldMk cId="3609887290" sldId="262"/>
        </pc:sldMkLst>
        <pc:spChg chg="add mod">
          <ac:chgData name="Maria Ståhl (Örebro läns idrottsförbund)" userId="6fd24126-a555-4d39-b493-f3a8d766786f" providerId="ADAL" clId="{518B6C9C-95BE-4CB1-9F28-B13FCECF82AB}" dt="2019-01-22T14:24:39.143" v="2"/>
          <ac:spMkLst>
            <pc:docMk/>
            <pc:sldMk cId="3609887290" sldId="262"/>
            <ac:spMk id="2" creationId="{D97B0F5A-0FC3-4A3E-8ACE-F77114082C8D}"/>
          </ac:spMkLst>
        </pc:spChg>
        <pc:spChg chg="mod">
          <ac:chgData name="Maria Ståhl (Örebro läns idrottsförbund)" userId="6fd24126-a555-4d39-b493-f3a8d766786f" providerId="ADAL" clId="{518B6C9C-95BE-4CB1-9F28-B13FCECF82AB}" dt="2019-02-28T12:27:47.570" v="2275" actId="20577"/>
          <ac:spMkLst>
            <pc:docMk/>
            <pc:sldMk cId="3609887290" sldId="262"/>
            <ac:spMk id="6" creationId="{00000000-0000-0000-0000-000000000000}"/>
          </ac:spMkLst>
        </pc:spChg>
      </pc:sldChg>
      <pc:sldChg chg="modSp">
        <pc:chgData name="Maria Ståhl (Örebro läns idrottsförbund)" userId="6fd24126-a555-4d39-b493-f3a8d766786f" providerId="ADAL" clId="{518B6C9C-95BE-4CB1-9F28-B13FCECF82AB}" dt="2019-02-28T12:30:58.400" v="2279" actId="20577"/>
        <pc:sldMkLst>
          <pc:docMk/>
          <pc:sldMk cId="554272732" sldId="265"/>
        </pc:sldMkLst>
        <pc:spChg chg="mod">
          <ac:chgData name="Maria Ståhl (Örebro läns idrottsförbund)" userId="6fd24126-a555-4d39-b493-f3a8d766786f" providerId="ADAL" clId="{518B6C9C-95BE-4CB1-9F28-B13FCECF82AB}" dt="2019-02-28T12:30:58.400" v="2279" actId="20577"/>
          <ac:spMkLst>
            <pc:docMk/>
            <pc:sldMk cId="554272732" sldId="265"/>
            <ac:spMk id="4" creationId="{00000000-0000-0000-0000-000000000000}"/>
          </ac:spMkLst>
        </pc:spChg>
      </pc:sldChg>
      <pc:sldChg chg="modSp">
        <pc:chgData name="Maria Ståhl (Örebro läns idrottsförbund)" userId="6fd24126-a555-4d39-b493-f3a8d766786f" providerId="ADAL" clId="{518B6C9C-95BE-4CB1-9F28-B13FCECF82AB}" dt="2019-02-27T13:29:48.331" v="2101" actId="20577"/>
        <pc:sldMkLst>
          <pc:docMk/>
          <pc:sldMk cId="1766677646" sldId="285"/>
        </pc:sldMkLst>
        <pc:spChg chg="mod">
          <ac:chgData name="Maria Ståhl (Örebro läns idrottsförbund)" userId="6fd24126-a555-4d39-b493-f3a8d766786f" providerId="ADAL" clId="{518B6C9C-95BE-4CB1-9F28-B13FCECF82AB}" dt="2019-02-27T13:29:48.331" v="2101" actId="20577"/>
          <ac:spMkLst>
            <pc:docMk/>
            <pc:sldMk cId="1766677646" sldId="285"/>
            <ac:spMk id="3" creationId="{00000000-0000-0000-0000-000000000000}"/>
          </ac:spMkLst>
        </pc:spChg>
      </pc:sldChg>
      <pc:sldChg chg="addSp delSp modSp modNotesTx">
        <pc:chgData name="Maria Ståhl (Örebro läns idrottsförbund)" userId="6fd24126-a555-4d39-b493-f3a8d766786f" providerId="ADAL" clId="{518B6C9C-95BE-4CB1-9F28-B13FCECF82AB}" dt="2019-02-26T14:45:23.531" v="1750" actId="20577"/>
        <pc:sldMkLst>
          <pc:docMk/>
          <pc:sldMk cId="3842062150" sldId="364"/>
        </pc:sldMkLst>
        <pc:spChg chg="mod">
          <ac:chgData name="Maria Ståhl (Örebro läns idrottsförbund)" userId="6fd24126-a555-4d39-b493-f3a8d766786f" providerId="ADAL" clId="{518B6C9C-95BE-4CB1-9F28-B13FCECF82AB}" dt="2019-02-22T09:59:20.925" v="1481" actId="20577"/>
          <ac:spMkLst>
            <pc:docMk/>
            <pc:sldMk cId="3842062150" sldId="364"/>
            <ac:spMk id="2" creationId="{00000000-0000-0000-0000-000000000000}"/>
          </ac:spMkLst>
        </pc:spChg>
        <pc:spChg chg="mod">
          <ac:chgData name="Maria Ståhl (Örebro läns idrottsförbund)" userId="6fd24126-a555-4d39-b493-f3a8d766786f" providerId="ADAL" clId="{518B6C9C-95BE-4CB1-9F28-B13FCECF82AB}" dt="2019-02-22T10:00:36.876" v="1486" actId="20577"/>
          <ac:spMkLst>
            <pc:docMk/>
            <pc:sldMk cId="3842062150" sldId="364"/>
            <ac:spMk id="4" creationId="{00000000-0000-0000-0000-000000000000}"/>
          </ac:spMkLst>
        </pc:spChg>
        <pc:graphicFrameChg chg="add mod modGraphic">
          <ac:chgData name="Maria Ståhl (Örebro läns idrottsförbund)" userId="6fd24126-a555-4d39-b493-f3a8d766786f" providerId="ADAL" clId="{518B6C9C-95BE-4CB1-9F28-B13FCECF82AB}" dt="2019-02-22T10:00:43.508" v="1487" actId="120"/>
          <ac:graphicFrameMkLst>
            <pc:docMk/>
            <pc:sldMk cId="3842062150" sldId="364"/>
            <ac:graphicFrameMk id="5" creationId="{2DE6A07E-6E66-466E-A0A6-54686A9CD1E8}"/>
          </ac:graphicFrameMkLst>
        </pc:graphicFrameChg>
        <pc:graphicFrameChg chg="del">
          <ac:chgData name="Maria Ståhl (Örebro läns idrottsförbund)" userId="6fd24126-a555-4d39-b493-f3a8d766786f" providerId="ADAL" clId="{518B6C9C-95BE-4CB1-9F28-B13FCECF82AB}" dt="2019-02-22T09:58:43.648" v="1477" actId="478"/>
          <ac:graphicFrameMkLst>
            <pc:docMk/>
            <pc:sldMk cId="3842062150" sldId="364"/>
            <ac:graphicFrameMk id="6" creationId="{00000000-0000-0000-0000-000000000000}"/>
          </ac:graphicFrameMkLst>
        </pc:graphicFrameChg>
      </pc:sldChg>
      <pc:sldChg chg="modSp">
        <pc:chgData name="Maria Ståhl (Örebro läns idrottsförbund)" userId="6fd24126-a555-4d39-b493-f3a8d766786f" providerId="ADAL" clId="{518B6C9C-95BE-4CB1-9F28-B13FCECF82AB}" dt="2019-02-26T14:47:47.175" v="1811" actId="20577"/>
        <pc:sldMkLst>
          <pc:docMk/>
          <pc:sldMk cId="513420495" sldId="368"/>
        </pc:sldMkLst>
        <pc:spChg chg="mod">
          <ac:chgData name="Maria Ståhl (Örebro läns idrottsförbund)" userId="6fd24126-a555-4d39-b493-f3a8d766786f" providerId="ADAL" clId="{518B6C9C-95BE-4CB1-9F28-B13FCECF82AB}" dt="2019-02-26T14:47:47.175" v="1811" actId="20577"/>
          <ac:spMkLst>
            <pc:docMk/>
            <pc:sldMk cId="513420495" sldId="368"/>
            <ac:spMk id="3" creationId="{00000000-0000-0000-0000-000000000000}"/>
          </ac:spMkLst>
        </pc:spChg>
      </pc:sldChg>
      <pc:sldChg chg="modSp">
        <pc:chgData name="Maria Ståhl (Örebro läns idrottsförbund)" userId="6fd24126-a555-4d39-b493-f3a8d766786f" providerId="ADAL" clId="{518B6C9C-95BE-4CB1-9F28-B13FCECF82AB}" dt="2019-02-26T14:44:20.968" v="1747" actId="20577"/>
        <pc:sldMkLst>
          <pc:docMk/>
          <pc:sldMk cId="3497588623" sldId="372"/>
        </pc:sldMkLst>
        <pc:spChg chg="mod">
          <ac:chgData name="Maria Ståhl (Örebro läns idrottsförbund)" userId="6fd24126-a555-4d39-b493-f3a8d766786f" providerId="ADAL" clId="{518B6C9C-95BE-4CB1-9F28-B13FCECF82AB}" dt="2019-02-26T14:44:20.968" v="1747" actId="20577"/>
          <ac:spMkLst>
            <pc:docMk/>
            <pc:sldMk cId="3497588623" sldId="372"/>
            <ac:spMk id="5" creationId="{00000000-0000-0000-0000-000000000000}"/>
          </ac:spMkLst>
        </pc:spChg>
      </pc:sldChg>
      <pc:sldChg chg="addSp delSp modSp mod modNotesTx">
        <pc:chgData name="Maria Ståhl (Örebro läns idrottsförbund)" userId="6fd24126-a555-4d39-b493-f3a8d766786f" providerId="ADAL" clId="{518B6C9C-95BE-4CB1-9F28-B13FCECF82AB}" dt="2019-01-30T10:33:24.172" v="103" actId="20577"/>
        <pc:sldMkLst>
          <pc:docMk/>
          <pc:sldMk cId="4056281707" sldId="373"/>
        </pc:sldMkLst>
        <pc:spChg chg="mod">
          <ac:chgData name="Maria Ståhl (Örebro läns idrottsförbund)" userId="6fd24126-a555-4d39-b493-f3a8d766786f" providerId="ADAL" clId="{518B6C9C-95BE-4CB1-9F28-B13FCECF82AB}" dt="2019-01-30T10:30:53.709" v="41" actId="20577"/>
          <ac:spMkLst>
            <pc:docMk/>
            <pc:sldMk cId="4056281707" sldId="373"/>
            <ac:spMk id="2" creationId="{00000000-0000-0000-0000-000000000000}"/>
          </ac:spMkLst>
        </pc:spChg>
        <pc:spChg chg="mod">
          <ac:chgData name="Maria Ståhl (Örebro läns idrottsförbund)" userId="6fd24126-a555-4d39-b493-f3a8d766786f" providerId="ADAL" clId="{518B6C9C-95BE-4CB1-9F28-B13FCECF82AB}" dt="2019-01-30T10:31:01.145" v="44" actId="20577"/>
          <ac:spMkLst>
            <pc:docMk/>
            <pc:sldMk cId="4056281707" sldId="373"/>
            <ac:spMk id="5" creationId="{00000000-0000-0000-0000-000000000000}"/>
          </ac:spMkLst>
        </pc:spChg>
        <pc:graphicFrameChg chg="del mod">
          <ac:chgData name="Maria Ståhl (Örebro läns idrottsförbund)" userId="6fd24126-a555-4d39-b493-f3a8d766786f" providerId="ADAL" clId="{518B6C9C-95BE-4CB1-9F28-B13FCECF82AB}" dt="2019-01-30T10:30:57.402" v="43" actId="478"/>
          <ac:graphicFrameMkLst>
            <pc:docMk/>
            <pc:sldMk cId="4056281707" sldId="373"/>
            <ac:graphicFrameMk id="6" creationId="{00000000-0000-0000-0000-000000000000}"/>
          </ac:graphicFrameMkLst>
        </pc:graphicFrameChg>
        <pc:graphicFrameChg chg="add">
          <ac:chgData name="Maria Ståhl (Örebro läns idrottsförbund)" userId="6fd24126-a555-4d39-b493-f3a8d766786f" providerId="ADAL" clId="{518B6C9C-95BE-4CB1-9F28-B13FCECF82AB}" dt="2019-01-30T10:31:34.481" v="46"/>
          <ac:graphicFrameMkLst>
            <pc:docMk/>
            <pc:sldMk cId="4056281707" sldId="373"/>
            <ac:graphicFrameMk id="7" creationId="{00000000-0008-0000-0A00-000002000000}"/>
          </ac:graphicFrameMkLst>
        </pc:graphicFrameChg>
        <pc:graphicFrameChg chg="add mod">
          <ac:chgData name="Maria Ståhl (Örebro läns idrottsförbund)" userId="6fd24126-a555-4d39-b493-f3a8d766786f" providerId="ADAL" clId="{518B6C9C-95BE-4CB1-9F28-B13FCECF82AB}" dt="2019-01-30T10:31:45.265" v="50" actId="14100"/>
          <ac:graphicFrameMkLst>
            <pc:docMk/>
            <pc:sldMk cId="4056281707" sldId="373"/>
            <ac:graphicFrameMk id="8" creationId="{00000000-0008-0000-0A00-000002000000}"/>
          </ac:graphicFrameMkLst>
        </pc:graphicFrameChg>
      </pc:sldChg>
      <pc:sldChg chg="modSp">
        <pc:chgData name="Maria Ståhl (Örebro läns idrottsförbund)" userId="6fd24126-a555-4d39-b493-f3a8d766786f" providerId="ADAL" clId="{518B6C9C-95BE-4CB1-9F28-B13FCECF82AB}" dt="2019-02-26T14:44:29.705" v="1749" actId="20577"/>
        <pc:sldMkLst>
          <pc:docMk/>
          <pc:sldMk cId="772095413" sldId="374"/>
        </pc:sldMkLst>
        <pc:spChg chg="mod">
          <ac:chgData name="Maria Ståhl (Örebro läns idrottsförbund)" userId="6fd24126-a555-4d39-b493-f3a8d766786f" providerId="ADAL" clId="{518B6C9C-95BE-4CB1-9F28-B13FCECF82AB}" dt="2019-02-26T14:44:29.705" v="1749" actId="20577"/>
          <ac:spMkLst>
            <pc:docMk/>
            <pc:sldMk cId="772095413" sldId="374"/>
            <ac:spMk id="5" creationId="{00000000-0000-0000-0000-000000000000}"/>
          </ac:spMkLst>
        </pc:spChg>
      </pc:sldChg>
      <pc:sldChg chg="addSp delSp modSp mod modNotesTx">
        <pc:chgData name="Maria Ståhl (Örebro läns idrottsförbund)" userId="6fd24126-a555-4d39-b493-f3a8d766786f" providerId="ADAL" clId="{518B6C9C-95BE-4CB1-9F28-B13FCECF82AB}" dt="2019-02-25T15:28:12.094" v="1738" actId="20577"/>
        <pc:sldMkLst>
          <pc:docMk/>
          <pc:sldMk cId="589927088" sldId="375"/>
        </pc:sldMkLst>
        <pc:spChg chg="mod">
          <ac:chgData name="Maria Ståhl (Örebro läns idrottsförbund)" userId="6fd24126-a555-4d39-b493-f3a8d766786f" providerId="ADAL" clId="{518B6C9C-95BE-4CB1-9F28-B13FCECF82AB}" dt="2019-02-25T15:28:12.094" v="1738" actId="20577"/>
          <ac:spMkLst>
            <pc:docMk/>
            <pc:sldMk cId="589927088" sldId="375"/>
            <ac:spMk id="4" creationId="{00000000-0000-0000-0000-000000000000}"/>
          </ac:spMkLst>
        </pc:spChg>
        <pc:graphicFrameChg chg="del">
          <ac:chgData name="Maria Ståhl (Örebro läns idrottsförbund)" userId="6fd24126-a555-4d39-b493-f3a8d766786f" providerId="ADAL" clId="{518B6C9C-95BE-4CB1-9F28-B13FCECF82AB}" dt="2019-02-22T10:07:45.694" v="1488" actId="478"/>
          <ac:graphicFrameMkLst>
            <pc:docMk/>
            <pc:sldMk cId="589927088" sldId="375"/>
            <ac:graphicFrameMk id="5" creationId="{00000000-0000-0000-0000-000000000000}"/>
          </ac:graphicFrameMkLst>
        </pc:graphicFrameChg>
        <pc:graphicFrameChg chg="add">
          <ac:chgData name="Maria Ståhl (Örebro läns idrottsförbund)" userId="6fd24126-a555-4d39-b493-f3a8d766786f" providerId="ADAL" clId="{518B6C9C-95BE-4CB1-9F28-B13FCECF82AB}" dt="2019-02-22T10:07:49.487" v="1490"/>
          <ac:graphicFrameMkLst>
            <pc:docMk/>
            <pc:sldMk cId="589927088" sldId="375"/>
            <ac:graphicFrameMk id="6" creationId="{00000000-0008-0000-0C00-000002000000}"/>
          </ac:graphicFrameMkLst>
        </pc:graphicFrameChg>
      </pc:sldChg>
      <pc:sldChg chg="addSp delSp modSp mod">
        <pc:chgData name="Maria Ståhl (Örebro läns idrottsförbund)" userId="6fd24126-a555-4d39-b493-f3a8d766786f" providerId="ADAL" clId="{518B6C9C-95BE-4CB1-9F28-B13FCECF82AB}" dt="2019-02-26T14:43:32.372" v="1739" actId="20577"/>
        <pc:sldMkLst>
          <pc:docMk/>
          <pc:sldMk cId="1447473187" sldId="376"/>
        </pc:sldMkLst>
        <pc:spChg chg="mod">
          <ac:chgData name="Maria Ståhl (Örebro läns idrottsförbund)" userId="6fd24126-a555-4d39-b493-f3a8d766786f" providerId="ADAL" clId="{518B6C9C-95BE-4CB1-9F28-B13FCECF82AB}" dt="2019-01-30T09:28:16.196" v="4" actId="20577"/>
          <ac:spMkLst>
            <pc:docMk/>
            <pc:sldMk cId="1447473187" sldId="376"/>
            <ac:spMk id="2" creationId="{00000000-0000-0000-0000-000000000000}"/>
          </ac:spMkLst>
        </pc:spChg>
        <pc:spChg chg="mod">
          <ac:chgData name="Maria Ståhl (Örebro läns idrottsförbund)" userId="6fd24126-a555-4d39-b493-f3a8d766786f" providerId="ADAL" clId="{518B6C9C-95BE-4CB1-9F28-B13FCECF82AB}" dt="2019-02-26T14:43:32.372" v="1739" actId="20577"/>
          <ac:spMkLst>
            <pc:docMk/>
            <pc:sldMk cId="1447473187" sldId="376"/>
            <ac:spMk id="4" creationId="{00000000-0000-0000-0000-000000000000}"/>
          </ac:spMkLst>
        </pc:spChg>
        <pc:graphicFrameChg chg="add mod">
          <ac:chgData name="Maria Ståhl (Örebro läns idrottsförbund)" userId="6fd24126-a555-4d39-b493-f3a8d766786f" providerId="ADAL" clId="{518B6C9C-95BE-4CB1-9F28-B13FCECF82AB}" dt="2019-01-30T09:28:51.460" v="16" actId="1076"/>
          <ac:graphicFrameMkLst>
            <pc:docMk/>
            <pc:sldMk cId="1447473187" sldId="376"/>
            <ac:graphicFrameMk id="5" creationId="{CF712334-0568-41FD-86ED-2A2BDC4B32FF}"/>
          </ac:graphicFrameMkLst>
        </pc:graphicFrameChg>
        <pc:graphicFrameChg chg="del">
          <ac:chgData name="Maria Ståhl (Örebro läns idrottsförbund)" userId="6fd24126-a555-4d39-b493-f3a8d766786f" providerId="ADAL" clId="{518B6C9C-95BE-4CB1-9F28-B13FCECF82AB}" dt="2019-01-30T09:28:22.033" v="5" actId="478"/>
          <ac:graphicFrameMkLst>
            <pc:docMk/>
            <pc:sldMk cId="1447473187" sldId="376"/>
            <ac:graphicFrameMk id="6" creationId="{00000000-0000-0000-0000-000000000000}"/>
          </ac:graphicFrameMkLst>
        </pc:graphicFrameChg>
      </pc:sldChg>
      <pc:sldChg chg="modSp">
        <pc:chgData name="Maria Ståhl (Örebro läns idrottsförbund)" userId="6fd24126-a555-4d39-b493-f3a8d766786f" providerId="ADAL" clId="{518B6C9C-95BE-4CB1-9F28-B13FCECF82AB}" dt="2019-02-27T12:35:05.783" v="2019" actId="20577"/>
        <pc:sldMkLst>
          <pc:docMk/>
          <pc:sldMk cId="952123507" sldId="377"/>
        </pc:sldMkLst>
        <pc:spChg chg="mod">
          <ac:chgData name="Maria Ståhl (Örebro läns idrottsförbund)" userId="6fd24126-a555-4d39-b493-f3a8d766786f" providerId="ADAL" clId="{518B6C9C-95BE-4CB1-9F28-B13FCECF82AB}" dt="2019-02-27T12:35:05.783" v="2019" actId="20577"/>
          <ac:spMkLst>
            <pc:docMk/>
            <pc:sldMk cId="952123507" sldId="377"/>
            <ac:spMk id="3" creationId="{00000000-0000-0000-0000-000000000000}"/>
          </ac:spMkLst>
        </pc:spChg>
      </pc:sldChg>
      <pc:sldChg chg="modSp">
        <pc:chgData name="Maria Ståhl (Örebro läns idrottsförbund)" userId="6fd24126-a555-4d39-b493-f3a8d766786f" providerId="ADAL" clId="{518B6C9C-95BE-4CB1-9F28-B13FCECF82AB}" dt="2019-02-28T12:29:00.956" v="2277" actId="20577"/>
        <pc:sldMkLst>
          <pc:docMk/>
          <pc:sldMk cId="58095820" sldId="379"/>
        </pc:sldMkLst>
        <pc:spChg chg="mod">
          <ac:chgData name="Maria Ståhl (Örebro läns idrottsförbund)" userId="6fd24126-a555-4d39-b493-f3a8d766786f" providerId="ADAL" clId="{518B6C9C-95BE-4CB1-9F28-B13FCECF82AB}" dt="2019-02-28T12:29:00.956" v="2277" actId="20577"/>
          <ac:spMkLst>
            <pc:docMk/>
            <pc:sldMk cId="58095820" sldId="379"/>
            <ac:spMk id="4" creationId="{00000000-0000-0000-0000-000000000000}"/>
          </ac:spMkLst>
        </pc:spChg>
      </pc:sldChg>
      <pc:sldChg chg="modSp">
        <pc:chgData name="Maria Ståhl (Örebro läns idrottsförbund)" userId="6fd24126-a555-4d39-b493-f3a8d766786f" providerId="ADAL" clId="{518B6C9C-95BE-4CB1-9F28-B13FCECF82AB}" dt="2019-02-27T12:39:20.116" v="2096" actId="20577"/>
        <pc:sldMkLst>
          <pc:docMk/>
          <pc:sldMk cId="2080599017" sldId="380"/>
        </pc:sldMkLst>
        <pc:spChg chg="mod">
          <ac:chgData name="Maria Ståhl (Örebro läns idrottsförbund)" userId="6fd24126-a555-4d39-b493-f3a8d766786f" providerId="ADAL" clId="{518B6C9C-95BE-4CB1-9F28-B13FCECF82AB}" dt="2019-02-27T12:39:20.116" v="2096" actId="20577"/>
          <ac:spMkLst>
            <pc:docMk/>
            <pc:sldMk cId="2080599017" sldId="380"/>
            <ac:spMk id="3" creationId="{00000000-0000-0000-0000-000000000000}"/>
          </ac:spMkLst>
        </pc:spChg>
      </pc:sldChg>
      <pc:sldChg chg="addSp delSp modSp mod modNotesTx">
        <pc:chgData name="Maria Ståhl (Örebro läns idrottsförbund)" userId="6fd24126-a555-4d39-b493-f3a8d766786f" providerId="ADAL" clId="{518B6C9C-95BE-4CB1-9F28-B13FCECF82AB}" dt="2019-01-30T10:34:37.237" v="134" actId="20577"/>
        <pc:sldMkLst>
          <pc:docMk/>
          <pc:sldMk cId="2305137702" sldId="401"/>
        </pc:sldMkLst>
        <pc:spChg chg="mod">
          <ac:chgData name="Maria Ståhl (Örebro läns idrottsförbund)" userId="6fd24126-a555-4d39-b493-f3a8d766786f" providerId="ADAL" clId="{518B6C9C-95BE-4CB1-9F28-B13FCECF82AB}" dt="2019-01-30T10:34:37.237" v="134" actId="20577"/>
          <ac:spMkLst>
            <pc:docMk/>
            <pc:sldMk cId="2305137702" sldId="401"/>
            <ac:spMk id="2" creationId="{00000000-0000-0000-0000-000000000000}"/>
          </ac:spMkLst>
        </pc:spChg>
        <pc:spChg chg="mod">
          <ac:chgData name="Maria Ståhl (Örebro läns idrottsförbund)" userId="6fd24126-a555-4d39-b493-f3a8d766786f" providerId="ADAL" clId="{518B6C9C-95BE-4CB1-9F28-B13FCECF82AB}" dt="2019-01-30T10:30:38.827" v="32" actId="20577"/>
          <ac:spMkLst>
            <pc:docMk/>
            <pc:sldMk cId="2305137702" sldId="401"/>
            <ac:spMk id="5" creationId="{00000000-0000-0000-0000-000000000000}"/>
          </ac:spMkLst>
        </pc:spChg>
        <pc:graphicFrameChg chg="del">
          <ac:chgData name="Maria Ståhl (Örebro läns idrottsförbund)" userId="6fd24126-a555-4d39-b493-f3a8d766786f" providerId="ADAL" clId="{518B6C9C-95BE-4CB1-9F28-B13FCECF82AB}" dt="2019-01-30T10:30:21.608" v="17" actId="478"/>
          <ac:graphicFrameMkLst>
            <pc:docMk/>
            <pc:sldMk cId="2305137702" sldId="401"/>
            <ac:graphicFrameMk id="6" creationId="{00000000-0000-0000-0000-000000000000}"/>
          </ac:graphicFrameMkLst>
        </pc:graphicFrameChg>
        <pc:graphicFrameChg chg="add del">
          <ac:chgData name="Maria Ståhl (Örebro läns idrottsförbund)" userId="6fd24126-a555-4d39-b493-f3a8d766786f" providerId="ADAL" clId="{518B6C9C-95BE-4CB1-9F28-B13FCECF82AB}" dt="2019-01-30T10:30:30.497" v="27" actId="478"/>
          <ac:graphicFrameMkLst>
            <pc:docMk/>
            <pc:sldMk cId="2305137702" sldId="401"/>
            <ac:graphicFrameMk id="7" creationId="{00000000-0008-0000-0A00-000003000000}"/>
          </ac:graphicFrameMkLst>
        </pc:graphicFrameChg>
        <pc:graphicFrameChg chg="add">
          <ac:chgData name="Maria Ståhl (Örebro läns idrottsförbund)" userId="6fd24126-a555-4d39-b493-f3a8d766786f" providerId="ADAL" clId="{518B6C9C-95BE-4CB1-9F28-B13FCECF82AB}" dt="2019-01-30T10:30:32.483" v="29"/>
          <ac:graphicFrameMkLst>
            <pc:docMk/>
            <pc:sldMk cId="2305137702" sldId="401"/>
            <ac:graphicFrameMk id="8" creationId="{00000000-0008-0000-0A00-000003000000}"/>
          </ac:graphicFrameMkLst>
        </pc:graphicFrameChg>
        <pc:graphicFrameChg chg="add mod">
          <ac:chgData name="Maria Ståhl (Örebro läns idrottsförbund)" userId="6fd24126-a555-4d39-b493-f3a8d766786f" providerId="ADAL" clId="{518B6C9C-95BE-4CB1-9F28-B13FCECF82AB}" dt="2019-01-30T10:30:44.138" v="34" actId="14100"/>
          <ac:graphicFrameMkLst>
            <pc:docMk/>
            <pc:sldMk cId="2305137702" sldId="401"/>
            <ac:graphicFrameMk id="9" creationId="{00000000-0008-0000-0A00-000003000000}"/>
          </ac:graphicFrameMkLst>
        </pc:graphicFrameChg>
      </pc:sldChg>
      <pc:sldChg chg="addSp delSp modSp mod modNotesTx">
        <pc:chgData name="Maria Ståhl (Örebro läns idrottsförbund)" userId="6fd24126-a555-4d39-b493-f3a8d766786f" providerId="ADAL" clId="{518B6C9C-95BE-4CB1-9F28-B13FCECF82AB}" dt="2019-02-20T12:56:22.934" v="980" actId="14100"/>
        <pc:sldMkLst>
          <pc:docMk/>
          <pc:sldMk cId="4031847501" sldId="402"/>
        </pc:sldMkLst>
        <pc:spChg chg="mod">
          <ac:chgData name="Maria Ståhl (Örebro läns idrottsförbund)" userId="6fd24126-a555-4d39-b493-f3a8d766786f" providerId="ADAL" clId="{518B6C9C-95BE-4CB1-9F28-B13FCECF82AB}" dt="2019-02-13T14:56:11.288" v="136" actId="20577"/>
          <ac:spMkLst>
            <pc:docMk/>
            <pc:sldMk cId="4031847501" sldId="402"/>
            <ac:spMk id="2" creationId="{00000000-0000-0000-0000-000000000000}"/>
          </ac:spMkLst>
        </pc:spChg>
        <pc:spChg chg="del">
          <ac:chgData name="Maria Ståhl (Örebro läns idrottsförbund)" userId="6fd24126-a555-4d39-b493-f3a8d766786f" providerId="ADAL" clId="{518B6C9C-95BE-4CB1-9F28-B13FCECF82AB}" dt="2019-02-13T14:56:17.071" v="140" actId="478"/>
          <ac:spMkLst>
            <pc:docMk/>
            <pc:sldMk cId="4031847501" sldId="402"/>
            <ac:spMk id="6" creationId="{00000000-0000-0000-0000-000000000000}"/>
          </ac:spMkLst>
        </pc:spChg>
        <pc:spChg chg="del">
          <ac:chgData name="Maria Ståhl (Örebro läns idrottsförbund)" userId="6fd24126-a555-4d39-b493-f3a8d766786f" providerId="ADAL" clId="{518B6C9C-95BE-4CB1-9F28-B13FCECF82AB}" dt="2019-02-13T14:56:16.017" v="139" actId="478"/>
          <ac:spMkLst>
            <pc:docMk/>
            <pc:sldMk cId="4031847501" sldId="402"/>
            <ac:spMk id="7" creationId="{00000000-0000-0000-0000-000000000000}"/>
          </ac:spMkLst>
        </pc:spChg>
        <pc:spChg chg="mod">
          <ac:chgData name="Maria Ståhl (Örebro läns idrottsförbund)" userId="6fd24126-a555-4d39-b493-f3a8d766786f" providerId="ADAL" clId="{518B6C9C-95BE-4CB1-9F28-B13FCECF82AB}" dt="2019-02-13T14:56:34.464" v="153" actId="20577"/>
          <ac:spMkLst>
            <pc:docMk/>
            <pc:sldMk cId="4031847501" sldId="402"/>
            <ac:spMk id="10" creationId="{00000000-0000-0000-0000-000000000000}"/>
          </ac:spMkLst>
        </pc:spChg>
        <pc:graphicFrameChg chg="add del mod">
          <ac:chgData name="Maria Ståhl (Örebro läns idrottsförbund)" userId="6fd24126-a555-4d39-b493-f3a8d766786f" providerId="ADAL" clId="{518B6C9C-95BE-4CB1-9F28-B13FCECF82AB}" dt="2019-02-20T12:56:18.271" v="976" actId="478"/>
          <ac:graphicFrameMkLst>
            <pc:docMk/>
            <pc:sldMk cId="4031847501" sldId="402"/>
            <ac:graphicFrameMk id="5" creationId="{2794A7AD-8296-495A-8607-5B036DC3E2D9}"/>
          </ac:graphicFrameMkLst>
        </pc:graphicFrameChg>
        <pc:graphicFrameChg chg="add mod">
          <ac:chgData name="Maria Ståhl (Örebro läns idrottsförbund)" userId="6fd24126-a555-4d39-b493-f3a8d766786f" providerId="ADAL" clId="{518B6C9C-95BE-4CB1-9F28-B13FCECF82AB}" dt="2019-02-20T12:56:22.934" v="980" actId="14100"/>
          <ac:graphicFrameMkLst>
            <pc:docMk/>
            <pc:sldMk cId="4031847501" sldId="402"/>
            <ac:graphicFrameMk id="6" creationId="{B7F2D992-CC39-4161-A3A3-8E01BC0487AE}"/>
          </ac:graphicFrameMkLst>
        </pc:graphicFrameChg>
        <pc:graphicFrameChg chg="add del mod">
          <ac:chgData name="Maria Ståhl (Örebro läns idrottsförbund)" userId="6fd24126-a555-4d39-b493-f3a8d766786f" providerId="ADAL" clId="{518B6C9C-95BE-4CB1-9F28-B13FCECF82AB}" dt="2019-02-19T12:43:15.263" v="270" actId="478"/>
          <ac:graphicFrameMkLst>
            <pc:docMk/>
            <pc:sldMk cId="4031847501" sldId="402"/>
            <ac:graphicFrameMk id="8" creationId="{2794A7AD-8296-495A-8607-5B036DC3E2D9}"/>
          </ac:graphicFrameMkLst>
        </pc:graphicFrameChg>
        <pc:graphicFrameChg chg="del">
          <ac:chgData name="Maria Ståhl (Örebro läns idrottsförbund)" userId="6fd24126-a555-4d39-b493-f3a8d766786f" providerId="ADAL" clId="{518B6C9C-95BE-4CB1-9F28-B13FCECF82AB}" dt="2019-02-13T14:56:13.224" v="137" actId="478"/>
          <ac:graphicFrameMkLst>
            <pc:docMk/>
            <pc:sldMk cId="4031847501" sldId="402"/>
            <ac:graphicFrameMk id="9" creationId="{00000000-0000-0000-0000-000000000000}"/>
          </ac:graphicFrameMkLst>
        </pc:graphicFrameChg>
        <pc:graphicFrameChg chg="del">
          <ac:chgData name="Maria Ståhl (Örebro läns idrottsförbund)" userId="6fd24126-a555-4d39-b493-f3a8d766786f" providerId="ADAL" clId="{518B6C9C-95BE-4CB1-9F28-B13FCECF82AB}" dt="2019-02-13T14:56:14.797" v="138" actId="478"/>
          <ac:graphicFrameMkLst>
            <pc:docMk/>
            <pc:sldMk cId="4031847501" sldId="402"/>
            <ac:graphicFrameMk id="11" creationId="{00000000-0000-0000-0000-000000000000}"/>
          </ac:graphicFrameMkLst>
        </pc:graphicFrameChg>
      </pc:sldChg>
      <pc:sldChg chg="add modNotesTx">
        <pc:chgData name="Maria Ståhl (Örebro läns idrottsförbund)" userId="6fd24126-a555-4d39-b493-f3a8d766786f" providerId="ADAL" clId="{518B6C9C-95BE-4CB1-9F28-B13FCECF82AB}" dt="2019-02-19T12:22:14.545" v="268" actId="20577"/>
        <pc:sldMkLst>
          <pc:docMk/>
          <pc:sldMk cId="27537509" sldId="411"/>
        </pc:sldMkLst>
      </pc:sldChg>
      <pc:sldChg chg="modNotesTx">
        <pc:chgData name="Maria Ståhl (Örebro läns idrottsförbund)" userId="6fd24126-a555-4d39-b493-f3a8d766786f" providerId="ADAL" clId="{518B6C9C-95BE-4CB1-9F28-B13FCECF82AB}" dt="2019-02-27T13:31:53.001" v="2273" actId="20577"/>
        <pc:sldMkLst>
          <pc:docMk/>
          <pc:sldMk cId="3914392273" sldId="422"/>
        </pc:sldMkLst>
      </pc:sldChg>
      <pc:sldChg chg="add">
        <pc:chgData name="Maria Ståhl (Örebro läns idrottsförbund)" userId="6fd24126-a555-4d39-b493-f3a8d766786f" providerId="ADAL" clId="{518B6C9C-95BE-4CB1-9F28-B13FCECF82AB}" dt="2019-02-19T10:31:21.926" v="155"/>
        <pc:sldMkLst>
          <pc:docMk/>
          <pc:sldMk cId="2272223244" sldId="423"/>
        </pc:sldMkLst>
      </pc:sldChg>
      <pc:sldChg chg="addSp delSp modSp add mod modNotesTx">
        <pc:chgData name="Maria Ståhl (Örebro läns idrottsförbund)" userId="6fd24126-a555-4d39-b493-f3a8d766786f" providerId="ADAL" clId="{518B6C9C-95BE-4CB1-9F28-B13FCECF82AB}" dt="2019-02-20T13:27:15.669" v="997" actId="20577"/>
        <pc:sldMkLst>
          <pc:docMk/>
          <pc:sldMk cId="256090333" sldId="426"/>
        </pc:sldMkLst>
        <pc:spChg chg="add del mod">
          <ac:chgData name="Maria Ståhl (Örebro läns idrottsförbund)" userId="6fd24126-a555-4d39-b493-f3a8d766786f" providerId="ADAL" clId="{518B6C9C-95BE-4CB1-9F28-B13FCECF82AB}" dt="2019-02-20T13:03:36.468" v="989" actId="478"/>
          <ac:spMkLst>
            <pc:docMk/>
            <pc:sldMk cId="256090333" sldId="426"/>
            <ac:spMk id="3" creationId="{B208A935-BCD5-4092-AA7E-6736F748C7BA}"/>
          </ac:spMkLst>
        </pc:spChg>
        <pc:graphicFrameChg chg="modGraphic">
          <ac:chgData name="Maria Ståhl (Örebro läns idrottsförbund)" userId="6fd24126-a555-4d39-b493-f3a8d766786f" providerId="ADAL" clId="{518B6C9C-95BE-4CB1-9F28-B13FCECF82AB}" dt="2019-02-19T10:32:59.823" v="188" actId="20577"/>
          <ac:graphicFrameMkLst>
            <pc:docMk/>
            <pc:sldMk cId="256090333" sldId="426"/>
            <ac:graphicFrameMk id="5" creationId="{3B5F74A7-1324-43D6-908A-C3A8B622A85B}"/>
          </ac:graphicFrameMkLst>
        </pc:graphicFrameChg>
        <pc:graphicFrameChg chg="del">
          <ac:chgData name="Maria Ståhl (Örebro läns idrottsförbund)" userId="6fd24126-a555-4d39-b493-f3a8d766786f" providerId="ADAL" clId="{518B6C9C-95BE-4CB1-9F28-B13FCECF82AB}" dt="2019-02-20T13:03:30.689" v="985" actId="478"/>
          <ac:graphicFrameMkLst>
            <pc:docMk/>
            <pc:sldMk cId="256090333" sldId="426"/>
            <ac:graphicFrameMk id="7" creationId="{AD30AE29-B841-491E-8C8A-D7334A0915F4}"/>
          </ac:graphicFrameMkLst>
        </pc:graphicFrameChg>
        <pc:graphicFrameChg chg="add mod">
          <ac:chgData name="Maria Ståhl (Örebro läns idrottsförbund)" userId="6fd24126-a555-4d39-b493-f3a8d766786f" providerId="ADAL" clId="{518B6C9C-95BE-4CB1-9F28-B13FCECF82AB}" dt="2019-02-20T13:03:34.043" v="988" actId="1076"/>
          <ac:graphicFrameMkLst>
            <pc:docMk/>
            <pc:sldMk cId="256090333" sldId="426"/>
            <ac:graphicFrameMk id="8" creationId="{097FC2AD-618C-4741-8B04-A5F32B49D561}"/>
          </ac:graphicFrameMkLst>
        </pc:graphicFrameChg>
      </pc:sldChg>
      <pc:sldChg chg="modSp add modNotesTx">
        <pc:chgData name="Maria Ståhl (Örebro läns idrottsförbund)" userId="6fd24126-a555-4d39-b493-f3a8d766786f" providerId="ADAL" clId="{518B6C9C-95BE-4CB1-9F28-B13FCECF82AB}" dt="2019-02-20T13:27:38.050" v="1007" actId="20577"/>
        <pc:sldMkLst>
          <pc:docMk/>
          <pc:sldMk cId="1330286646" sldId="428"/>
        </pc:sldMkLst>
        <pc:graphicFrameChg chg="modGraphic">
          <ac:chgData name="Maria Ståhl (Örebro läns idrottsförbund)" userId="6fd24126-a555-4d39-b493-f3a8d766786f" providerId="ADAL" clId="{518B6C9C-95BE-4CB1-9F28-B13FCECF82AB}" dt="2019-02-19T10:34:16.292" v="215" actId="20577"/>
          <ac:graphicFrameMkLst>
            <pc:docMk/>
            <pc:sldMk cId="1330286646" sldId="428"/>
            <ac:graphicFrameMk id="6" creationId="{18C26EE0-BFFC-48FB-9C7B-60959E7BF57A}"/>
          </ac:graphicFrameMkLst>
        </pc:graphicFrameChg>
      </pc:sldChg>
      <pc:sldChg chg="addSp delSp add mod modNotesTx">
        <pc:chgData name="Maria Ståhl (Örebro läns idrottsförbund)" userId="6fd24126-a555-4d39-b493-f3a8d766786f" providerId="ADAL" clId="{518B6C9C-95BE-4CB1-9F28-B13FCECF82AB}" dt="2019-02-19T15:48:55.270" v="975" actId="20577"/>
        <pc:sldMkLst>
          <pc:docMk/>
          <pc:sldMk cId="3553125636" sldId="429"/>
        </pc:sldMkLst>
        <pc:graphicFrameChg chg="del">
          <ac:chgData name="Maria Ståhl (Örebro läns idrottsförbund)" userId="6fd24126-a555-4d39-b493-f3a8d766786f" providerId="ADAL" clId="{518B6C9C-95BE-4CB1-9F28-B13FCECF82AB}" dt="2019-02-19T10:34:27.637" v="216" actId="478"/>
          <ac:graphicFrameMkLst>
            <pc:docMk/>
            <pc:sldMk cId="3553125636" sldId="429"/>
            <ac:graphicFrameMk id="6" creationId="{F95CF168-2F98-4400-B94B-81327E7E9F0E}"/>
          </ac:graphicFrameMkLst>
        </pc:graphicFrameChg>
        <pc:graphicFrameChg chg="add">
          <ac:chgData name="Maria Ståhl (Örebro läns idrottsförbund)" userId="6fd24126-a555-4d39-b493-f3a8d766786f" providerId="ADAL" clId="{518B6C9C-95BE-4CB1-9F28-B13FCECF82AB}" dt="2019-02-19T10:35:05.782" v="218"/>
          <ac:graphicFrameMkLst>
            <pc:docMk/>
            <pc:sldMk cId="3553125636" sldId="429"/>
            <ac:graphicFrameMk id="9" creationId="{16F14C85-75F5-40FB-84EB-586FD42E7D8F}"/>
          </ac:graphicFrameMkLst>
        </pc:graphicFrameChg>
      </pc:sldChg>
      <pc:sldChg chg="addSp delSp modSp add mod modNotesTx">
        <pc:chgData name="Maria Ståhl (Örebro läns idrottsförbund)" userId="6fd24126-a555-4d39-b493-f3a8d766786f" providerId="ADAL" clId="{518B6C9C-95BE-4CB1-9F28-B13FCECF82AB}" dt="2019-02-20T14:40:07.135" v="1427" actId="20577"/>
        <pc:sldMkLst>
          <pc:docMk/>
          <pc:sldMk cId="1263639311" sldId="431"/>
        </pc:sldMkLst>
        <pc:graphicFrameChg chg="del">
          <ac:chgData name="Maria Ståhl (Örebro läns idrottsförbund)" userId="6fd24126-a555-4d39-b493-f3a8d766786f" providerId="ADAL" clId="{518B6C9C-95BE-4CB1-9F28-B13FCECF82AB}" dt="2019-02-20T13:02:34.109" v="981" actId="478"/>
          <ac:graphicFrameMkLst>
            <pc:docMk/>
            <pc:sldMk cId="1263639311" sldId="431"/>
            <ac:graphicFrameMk id="6" creationId="{40831108-5C74-49ED-A3F8-1F34B52E83C1}"/>
          </ac:graphicFrameMkLst>
        </pc:graphicFrameChg>
        <pc:graphicFrameChg chg="modGraphic">
          <ac:chgData name="Maria Ståhl (Örebro läns idrottsförbund)" userId="6fd24126-a555-4d39-b493-f3a8d766786f" providerId="ADAL" clId="{518B6C9C-95BE-4CB1-9F28-B13FCECF82AB}" dt="2019-02-19T10:37:42.286" v="246" actId="20577"/>
          <ac:graphicFrameMkLst>
            <pc:docMk/>
            <pc:sldMk cId="1263639311" sldId="431"/>
            <ac:graphicFrameMk id="7" creationId="{E3E3C907-501E-4FC5-9782-A06C218E1A97}"/>
          </ac:graphicFrameMkLst>
        </pc:graphicFrameChg>
        <pc:graphicFrameChg chg="add mod">
          <ac:chgData name="Maria Ståhl (Örebro läns idrottsförbund)" userId="6fd24126-a555-4d39-b493-f3a8d766786f" providerId="ADAL" clId="{518B6C9C-95BE-4CB1-9F28-B13FCECF82AB}" dt="2019-02-20T13:02:37.426" v="984" actId="1076"/>
          <ac:graphicFrameMkLst>
            <pc:docMk/>
            <pc:sldMk cId="1263639311" sldId="431"/>
            <ac:graphicFrameMk id="9" creationId="{40831108-5C74-49ED-A3F8-1F34B52E83C1}"/>
          </ac:graphicFrameMkLst>
        </pc:graphicFrameChg>
      </pc:sldChg>
      <pc:sldChg chg="addSp delSp modSp add mod modNotesTx">
        <pc:chgData name="Maria Ståhl (Örebro läns idrottsförbund)" userId="6fd24126-a555-4d39-b493-f3a8d766786f" providerId="ADAL" clId="{518B6C9C-95BE-4CB1-9F28-B13FCECF82AB}" dt="2019-02-20T14:40:58.399" v="1446" actId="20577"/>
        <pc:sldMkLst>
          <pc:docMk/>
          <pc:sldMk cId="4213039508" sldId="432"/>
        </pc:sldMkLst>
        <pc:spChg chg="add del mod">
          <ac:chgData name="Maria Ståhl (Örebro läns idrottsförbund)" userId="6fd24126-a555-4d39-b493-f3a8d766786f" providerId="ADAL" clId="{518B6C9C-95BE-4CB1-9F28-B13FCECF82AB}" dt="2019-02-19T10:38:38.842" v="249"/>
          <ac:spMkLst>
            <pc:docMk/>
            <pc:sldMk cId="4213039508" sldId="432"/>
            <ac:spMk id="3" creationId="{862DB578-B929-4493-B890-444FF2A81B11}"/>
          </ac:spMkLst>
        </pc:spChg>
        <pc:graphicFrameChg chg="add mod">
          <ac:chgData name="Maria Ståhl (Örebro läns idrottsförbund)" userId="6fd24126-a555-4d39-b493-f3a8d766786f" providerId="ADAL" clId="{518B6C9C-95BE-4CB1-9F28-B13FCECF82AB}" dt="2019-02-19T10:38:48.358" v="252" actId="1076"/>
          <ac:graphicFrameMkLst>
            <pc:docMk/>
            <pc:sldMk cId="4213039508" sldId="432"/>
            <ac:graphicFrameMk id="9" creationId="{D6B98099-50F2-46C7-912D-1F6743F32256}"/>
          </ac:graphicFrameMkLst>
        </pc:graphicFrameChg>
        <pc:graphicFrameChg chg="del">
          <ac:chgData name="Maria Ståhl (Örebro läns idrottsförbund)" userId="6fd24126-a555-4d39-b493-f3a8d766786f" providerId="ADAL" clId="{518B6C9C-95BE-4CB1-9F28-B13FCECF82AB}" dt="2019-02-19T10:37:56.425" v="247" actId="478"/>
          <ac:graphicFrameMkLst>
            <pc:docMk/>
            <pc:sldMk cId="4213039508" sldId="432"/>
            <ac:graphicFrameMk id="10" creationId="{03AB305C-C12E-4FBC-AB1D-FF46D1D7A930}"/>
          </ac:graphicFrameMkLst>
        </pc:graphicFrameChg>
      </pc:sldChg>
      <pc:sldChg chg="addSp delSp modSp add mod">
        <pc:chgData name="Maria Ståhl (Örebro läns idrottsförbund)" userId="6fd24126-a555-4d39-b493-f3a8d766786f" providerId="ADAL" clId="{518B6C9C-95BE-4CB1-9F28-B13FCECF82AB}" dt="2019-02-19T10:39:39.934" v="258" actId="1076"/>
        <pc:sldMkLst>
          <pc:docMk/>
          <pc:sldMk cId="4282535946" sldId="433"/>
        </pc:sldMkLst>
        <pc:spChg chg="add del mod">
          <ac:chgData name="Maria Ståhl (Örebro läns idrottsförbund)" userId="6fd24126-a555-4d39-b493-f3a8d766786f" providerId="ADAL" clId="{518B6C9C-95BE-4CB1-9F28-B13FCECF82AB}" dt="2019-02-19T10:39:30.442" v="256"/>
          <ac:spMkLst>
            <pc:docMk/>
            <pc:sldMk cId="4282535946" sldId="433"/>
            <ac:spMk id="3" creationId="{5FC27C1A-C454-4EE6-ADCE-720287E3A7D8}"/>
          </ac:spMkLst>
        </pc:spChg>
        <pc:graphicFrameChg chg="add mod">
          <ac:chgData name="Maria Ståhl (Örebro läns idrottsförbund)" userId="6fd24126-a555-4d39-b493-f3a8d766786f" providerId="ADAL" clId="{518B6C9C-95BE-4CB1-9F28-B13FCECF82AB}" dt="2019-02-19T10:39:39.934" v="258" actId="1076"/>
          <ac:graphicFrameMkLst>
            <pc:docMk/>
            <pc:sldMk cId="4282535946" sldId="433"/>
            <ac:graphicFrameMk id="9" creationId="{8890A538-031B-43D5-99CA-C353A4F7738D}"/>
          </ac:graphicFrameMkLst>
        </pc:graphicFrameChg>
        <pc:graphicFrameChg chg="del mod">
          <ac:chgData name="Maria Ståhl (Örebro läns idrottsförbund)" userId="6fd24126-a555-4d39-b493-f3a8d766786f" providerId="ADAL" clId="{518B6C9C-95BE-4CB1-9F28-B13FCECF82AB}" dt="2019-02-19T10:38:54.053" v="254" actId="478"/>
          <ac:graphicFrameMkLst>
            <pc:docMk/>
            <pc:sldMk cId="4282535946" sldId="433"/>
            <ac:graphicFrameMk id="10" creationId="{6EB41516-55CB-45DE-B1B1-0B9A9CF12A78}"/>
          </ac:graphicFrameMkLst>
        </pc:graphicFrameChg>
      </pc:sldChg>
      <pc:sldChg chg="addSp delSp add mod modNotesTx">
        <pc:chgData name="Maria Ståhl (Örebro läns idrottsförbund)" userId="6fd24126-a555-4d39-b493-f3a8d766786f" providerId="ADAL" clId="{518B6C9C-95BE-4CB1-9F28-B13FCECF82AB}" dt="2019-02-20T14:38:16.763" v="1205" actId="20577"/>
        <pc:sldMkLst>
          <pc:docMk/>
          <pc:sldMk cId="3590382183" sldId="434"/>
        </pc:sldMkLst>
        <pc:graphicFrameChg chg="del">
          <ac:chgData name="Maria Ståhl (Örebro läns idrottsförbund)" userId="6fd24126-a555-4d39-b493-f3a8d766786f" providerId="ADAL" clId="{518B6C9C-95BE-4CB1-9F28-B13FCECF82AB}" dt="2019-02-19T10:35:15.363" v="219" actId="478"/>
          <ac:graphicFrameMkLst>
            <pc:docMk/>
            <pc:sldMk cId="3590382183" sldId="434"/>
            <ac:graphicFrameMk id="6" creationId="{F6A1D62B-EE36-44C5-98E7-C3039DB51453}"/>
          </ac:graphicFrameMkLst>
        </pc:graphicFrameChg>
        <pc:graphicFrameChg chg="add">
          <ac:chgData name="Maria Ståhl (Örebro läns idrottsförbund)" userId="6fd24126-a555-4d39-b493-f3a8d766786f" providerId="ADAL" clId="{518B6C9C-95BE-4CB1-9F28-B13FCECF82AB}" dt="2019-02-19T10:36:03.713" v="221"/>
          <ac:graphicFrameMkLst>
            <pc:docMk/>
            <pc:sldMk cId="3590382183" sldId="434"/>
            <ac:graphicFrameMk id="7" creationId="{3F862C34-814E-49A3-BCB0-5FAA07068F45}"/>
          </ac:graphicFrameMkLst>
        </pc:graphicFrameChg>
      </pc:sldChg>
      <pc:sldChg chg="add">
        <pc:chgData name="Maria Ståhl (Örebro läns idrottsförbund)" userId="6fd24126-a555-4d39-b493-f3a8d766786f" providerId="ADAL" clId="{518B6C9C-95BE-4CB1-9F28-B13FCECF82AB}" dt="2019-02-19T10:31:21.926" v="155"/>
        <pc:sldMkLst>
          <pc:docMk/>
          <pc:sldMk cId="3220879624" sldId="435"/>
        </pc:sldMkLst>
      </pc:sldChg>
      <pc:sldChg chg="addSp delSp modSp add mod modNotesTx">
        <pc:chgData name="Maria Ståhl (Örebro läns idrottsförbund)" userId="6fd24126-a555-4d39-b493-f3a8d766786f" providerId="ADAL" clId="{518B6C9C-95BE-4CB1-9F28-B13FCECF82AB}" dt="2019-02-26T14:43:50.413" v="1745" actId="20577"/>
        <pc:sldMkLst>
          <pc:docMk/>
          <pc:sldMk cId="2370863204" sldId="436"/>
        </pc:sldMkLst>
        <pc:spChg chg="mod">
          <ac:chgData name="Maria Ståhl (Örebro läns idrottsförbund)" userId="6fd24126-a555-4d39-b493-f3a8d766786f" providerId="ADAL" clId="{518B6C9C-95BE-4CB1-9F28-B13FCECF82AB}" dt="2019-02-22T08:20:20.940" v="1476" actId="20577"/>
          <ac:spMkLst>
            <pc:docMk/>
            <pc:sldMk cId="2370863204" sldId="436"/>
            <ac:spMk id="2" creationId="{E315E70E-37DF-4F18-9EEA-EA8918EE668E}"/>
          </ac:spMkLst>
        </pc:spChg>
        <pc:spChg chg="del">
          <ac:chgData name="Maria Ståhl (Örebro läns idrottsförbund)" userId="6fd24126-a555-4d39-b493-f3a8d766786f" providerId="ADAL" clId="{518B6C9C-95BE-4CB1-9F28-B13FCECF82AB}" dt="2019-02-25T12:49:11.120" v="1492"/>
          <ac:spMkLst>
            <pc:docMk/>
            <pc:sldMk cId="2370863204" sldId="436"/>
            <ac:spMk id="3" creationId="{4FEA104E-551C-4386-9D2B-EE4298C80F92}"/>
          </ac:spMkLst>
        </pc:spChg>
        <pc:spChg chg="add">
          <ac:chgData name="Maria Ståhl (Örebro läns idrottsförbund)" userId="6fd24126-a555-4d39-b493-f3a8d766786f" providerId="ADAL" clId="{518B6C9C-95BE-4CB1-9F28-B13FCECF82AB}" dt="2019-02-26T14:43:40.428" v="1740"/>
          <ac:spMkLst>
            <pc:docMk/>
            <pc:sldMk cId="2370863204" sldId="436"/>
            <ac:spMk id="5" creationId="{A13AA0D3-F48E-4D2B-9EA5-EC833B385771}"/>
          </ac:spMkLst>
        </pc:spChg>
        <pc:graphicFrameChg chg="add mod">
          <ac:chgData name="Maria Ståhl (Örebro läns idrottsförbund)" userId="6fd24126-a555-4d39-b493-f3a8d766786f" providerId="ADAL" clId="{518B6C9C-95BE-4CB1-9F28-B13FCECF82AB}" dt="2019-02-26T14:43:50.413" v="1745" actId="20577"/>
          <ac:graphicFrameMkLst>
            <pc:docMk/>
            <pc:sldMk cId="2370863204" sldId="436"/>
            <ac:graphicFrameMk id="4" creationId="{F537E176-1543-488C-92BE-591FC96217EB}"/>
          </ac:graphicFrameMkLst>
        </pc:graphicFrameChg>
      </pc:sldChg>
    </pc:docChg>
  </pc:docChgLst>
  <pc:docChgLst>
    <pc:chgData name="Maria Ståhl (Örebro läns idrottsförbund)" userId="6fd24126-a555-4d39-b493-f3a8d766786f" providerId="ADAL" clId="{D4AD0A0C-47F8-46AC-8F6D-DE1AD78DF1B8}"/>
    <pc:docChg chg="addSld delSld modSld">
      <pc:chgData name="Maria Ståhl (Örebro läns idrottsförbund)" userId="6fd24126-a555-4d39-b493-f3a8d766786f" providerId="ADAL" clId="{D4AD0A0C-47F8-46AC-8F6D-DE1AD78DF1B8}" dt="2019-01-22T14:20:43.173" v="33" actId="2696"/>
      <pc:docMkLst>
        <pc:docMk/>
      </pc:docMkLst>
      <pc:sldChg chg="add">
        <pc:chgData name="Maria Ståhl (Örebro läns idrottsförbund)" userId="6fd24126-a555-4d39-b493-f3a8d766786f" providerId="ADAL" clId="{D4AD0A0C-47F8-46AC-8F6D-DE1AD78DF1B8}" dt="2019-01-22T14:19:25.353" v="3"/>
        <pc:sldMkLst>
          <pc:docMk/>
          <pc:sldMk cId="3132864662" sldId="384"/>
        </pc:sldMkLst>
      </pc:sldChg>
    </pc:docChg>
  </pc:docChgLst>
  <pc:docChgLst>
    <pc:chgData name="Sofia Kollenhag" userId="8afa73ee-ccae-4d78-b294-a33d24a5b3b6" providerId="ADAL" clId="{36A9DEC2-42AE-4327-ACF1-97E099D4F370}"/>
    <pc:docChg chg="undo custSel modSld">
      <pc:chgData name="Sofia Kollenhag" userId="8afa73ee-ccae-4d78-b294-a33d24a5b3b6" providerId="ADAL" clId="{36A9DEC2-42AE-4327-ACF1-97E099D4F370}" dt="2019-02-27T13:46:44.934" v="398" actId="20577"/>
      <pc:docMkLst>
        <pc:docMk/>
      </pc:docMkLst>
      <pc:sldChg chg="modSp">
        <pc:chgData name="Sofia Kollenhag" userId="8afa73ee-ccae-4d78-b294-a33d24a5b3b6" providerId="ADAL" clId="{36A9DEC2-42AE-4327-ACF1-97E099D4F370}" dt="2019-02-27T13:04:28.824" v="48"/>
        <pc:sldMkLst>
          <pc:docMk/>
          <pc:sldMk cId="3609887290" sldId="262"/>
        </pc:sldMkLst>
        <pc:spChg chg="mod">
          <ac:chgData name="Sofia Kollenhag" userId="8afa73ee-ccae-4d78-b294-a33d24a5b3b6" providerId="ADAL" clId="{36A9DEC2-42AE-4327-ACF1-97E099D4F370}" dt="2019-02-27T13:04:28.824" v="48"/>
          <ac:spMkLst>
            <pc:docMk/>
            <pc:sldMk cId="3609887290" sldId="262"/>
            <ac:spMk id="6" creationId="{00000000-0000-0000-0000-000000000000}"/>
          </ac:spMkLst>
        </pc:spChg>
      </pc:sldChg>
      <pc:sldChg chg="modSp">
        <pc:chgData name="Sofia Kollenhag" userId="8afa73ee-ccae-4d78-b294-a33d24a5b3b6" providerId="ADAL" clId="{36A9DEC2-42AE-4327-ACF1-97E099D4F370}" dt="2019-02-27T13:06:35.205" v="70"/>
        <pc:sldMkLst>
          <pc:docMk/>
          <pc:sldMk cId="3906431775" sldId="269"/>
        </pc:sldMkLst>
        <pc:spChg chg="mod">
          <ac:chgData name="Sofia Kollenhag" userId="8afa73ee-ccae-4d78-b294-a33d24a5b3b6" providerId="ADAL" clId="{36A9DEC2-42AE-4327-ACF1-97E099D4F370}" dt="2019-02-27T13:06:35.205" v="70"/>
          <ac:spMkLst>
            <pc:docMk/>
            <pc:sldMk cId="3906431775" sldId="269"/>
            <ac:spMk id="4" creationId="{00000000-0000-0000-0000-000000000000}"/>
          </ac:spMkLst>
        </pc:spChg>
      </pc:sldChg>
      <pc:sldChg chg="modSp">
        <pc:chgData name="Sofia Kollenhag" userId="8afa73ee-ccae-4d78-b294-a33d24a5b3b6" providerId="ADAL" clId="{36A9DEC2-42AE-4327-ACF1-97E099D4F370}" dt="2019-02-27T13:07:47.075" v="78"/>
        <pc:sldMkLst>
          <pc:docMk/>
          <pc:sldMk cId="2864871472" sldId="277"/>
        </pc:sldMkLst>
        <pc:spChg chg="mod">
          <ac:chgData name="Sofia Kollenhag" userId="8afa73ee-ccae-4d78-b294-a33d24a5b3b6" providerId="ADAL" clId="{36A9DEC2-42AE-4327-ACF1-97E099D4F370}" dt="2019-02-27T13:07:47.075" v="78"/>
          <ac:spMkLst>
            <pc:docMk/>
            <pc:sldMk cId="2864871472" sldId="277"/>
            <ac:spMk id="4" creationId="{00000000-0000-0000-0000-000000000000}"/>
          </ac:spMkLst>
        </pc:spChg>
      </pc:sldChg>
      <pc:sldChg chg="modSp">
        <pc:chgData name="Sofia Kollenhag" userId="8afa73ee-ccae-4d78-b294-a33d24a5b3b6" providerId="ADAL" clId="{36A9DEC2-42AE-4327-ACF1-97E099D4F370}" dt="2019-02-27T13:05:02.985" v="54"/>
        <pc:sldMkLst>
          <pc:docMk/>
          <pc:sldMk cId="1766677646" sldId="285"/>
        </pc:sldMkLst>
        <pc:spChg chg="mod">
          <ac:chgData name="Sofia Kollenhag" userId="8afa73ee-ccae-4d78-b294-a33d24a5b3b6" providerId="ADAL" clId="{36A9DEC2-42AE-4327-ACF1-97E099D4F370}" dt="2019-02-27T13:05:02.985" v="54"/>
          <ac:spMkLst>
            <pc:docMk/>
            <pc:sldMk cId="1766677646" sldId="285"/>
            <ac:spMk id="2" creationId="{00000000-0000-0000-0000-000000000000}"/>
          </ac:spMkLst>
        </pc:spChg>
      </pc:sldChg>
      <pc:sldChg chg="modSp">
        <pc:chgData name="Sofia Kollenhag" userId="8afa73ee-ccae-4d78-b294-a33d24a5b3b6" providerId="ADAL" clId="{36A9DEC2-42AE-4327-ACF1-97E099D4F370}" dt="2019-02-27T13:04:51.495" v="52"/>
        <pc:sldMkLst>
          <pc:docMk/>
          <pc:sldMk cId="3374047030" sldId="296"/>
        </pc:sldMkLst>
        <pc:spChg chg="mod">
          <ac:chgData name="Sofia Kollenhag" userId="8afa73ee-ccae-4d78-b294-a33d24a5b3b6" providerId="ADAL" clId="{36A9DEC2-42AE-4327-ACF1-97E099D4F370}" dt="2019-02-27T13:04:51.495" v="52"/>
          <ac:spMkLst>
            <pc:docMk/>
            <pc:sldMk cId="3374047030" sldId="296"/>
            <ac:spMk id="4" creationId="{00000000-0000-0000-0000-000000000000}"/>
          </ac:spMkLst>
        </pc:spChg>
      </pc:sldChg>
      <pc:sldChg chg="modSp">
        <pc:chgData name="Sofia Kollenhag" userId="8afa73ee-ccae-4d78-b294-a33d24a5b3b6" providerId="ADAL" clId="{36A9DEC2-42AE-4327-ACF1-97E099D4F370}" dt="2019-02-27T13:15:58.505" v="130"/>
        <pc:sldMkLst>
          <pc:docMk/>
          <pc:sldMk cId="3841927267" sldId="356"/>
        </pc:sldMkLst>
        <pc:spChg chg="mod">
          <ac:chgData name="Sofia Kollenhag" userId="8afa73ee-ccae-4d78-b294-a33d24a5b3b6" providerId="ADAL" clId="{36A9DEC2-42AE-4327-ACF1-97E099D4F370}" dt="2019-02-27T13:15:58.505" v="130"/>
          <ac:spMkLst>
            <pc:docMk/>
            <pc:sldMk cId="3841927267" sldId="356"/>
            <ac:spMk id="4" creationId="{00000000-0000-0000-0000-000000000000}"/>
          </ac:spMkLst>
        </pc:spChg>
      </pc:sldChg>
      <pc:sldChg chg="modSp">
        <pc:chgData name="Sofia Kollenhag" userId="8afa73ee-ccae-4d78-b294-a33d24a5b3b6" providerId="ADAL" clId="{36A9DEC2-42AE-4327-ACF1-97E099D4F370}" dt="2019-02-27T13:46:21.491" v="390" actId="1076"/>
        <pc:sldMkLst>
          <pc:docMk/>
          <pc:sldMk cId="3842062150" sldId="364"/>
        </pc:sldMkLst>
        <pc:spChg chg="mod">
          <ac:chgData name="Sofia Kollenhag" userId="8afa73ee-ccae-4d78-b294-a33d24a5b3b6" providerId="ADAL" clId="{36A9DEC2-42AE-4327-ACF1-97E099D4F370}" dt="2019-02-27T13:26:46.301" v="389"/>
          <ac:spMkLst>
            <pc:docMk/>
            <pc:sldMk cId="3842062150" sldId="364"/>
            <ac:spMk id="2" creationId="{00000000-0000-0000-0000-000000000000}"/>
          </ac:spMkLst>
        </pc:spChg>
        <pc:graphicFrameChg chg="mod">
          <ac:chgData name="Sofia Kollenhag" userId="8afa73ee-ccae-4d78-b294-a33d24a5b3b6" providerId="ADAL" clId="{36A9DEC2-42AE-4327-ACF1-97E099D4F370}" dt="2019-02-27T13:46:21.491" v="390" actId="1076"/>
          <ac:graphicFrameMkLst>
            <pc:docMk/>
            <pc:sldMk cId="3842062150" sldId="364"/>
            <ac:graphicFrameMk id="5" creationId="{2DE6A07E-6E66-466E-A0A6-54686A9CD1E8}"/>
          </ac:graphicFrameMkLst>
        </pc:graphicFrameChg>
      </pc:sldChg>
      <pc:sldChg chg="modSp">
        <pc:chgData name="Sofia Kollenhag" userId="8afa73ee-ccae-4d78-b294-a33d24a5b3b6" providerId="ADAL" clId="{36A9DEC2-42AE-4327-ACF1-97E099D4F370}" dt="2019-02-27T13:46:44.934" v="398" actId="20577"/>
        <pc:sldMkLst>
          <pc:docMk/>
          <pc:sldMk cId="513420495" sldId="368"/>
        </pc:sldMkLst>
        <pc:spChg chg="mod">
          <ac:chgData name="Sofia Kollenhag" userId="8afa73ee-ccae-4d78-b294-a33d24a5b3b6" providerId="ADAL" clId="{36A9DEC2-42AE-4327-ACF1-97E099D4F370}" dt="2019-02-27T13:46:39.821" v="393"/>
          <ac:spMkLst>
            <pc:docMk/>
            <pc:sldMk cId="513420495" sldId="368"/>
            <ac:spMk id="2" creationId="{00000000-0000-0000-0000-000000000000}"/>
          </ac:spMkLst>
        </pc:spChg>
        <pc:spChg chg="mod">
          <ac:chgData name="Sofia Kollenhag" userId="8afa73ee-ccae-4d78-b294-a33d24a5b3b6" providerId="ADAL" clId="{36A9DEC2-42AE-4327-ACF1-97E099D4F370}" dt="2019-02-27T13:46:44.934" v="398" actId="20577"/>
          <ac:spMkLst>
            <pc:docMk/>
            <pc:sldMk cId="513420495" sldId="368"/>
            <ac:spMk id="3" creationId="{00000000-0000-0000-0000-000000000000}"/>
          </ac:spMkLst>
        </pc:spChg>
      </pc:sldChg>
      <pc:sldChg chg="modSp">
        <pc:chgData name="Sofia Kollenhag" userId="8afa73ee-ccae-4d78-b294-a33d24a5b3b6" providerId="ADAL" clId="{36A9DEC2-42AE-4327-ACF1-97E099D4F370}" dt="2019-02-27T13:16:13.982" v="132"/>
        <pc:sldMkLst>
          <pc:docMk/>
          <pc:sldMk cId="1700278099" sldId="369"/>
        </pc:sldMkLst>
        <pc:spChg chg="mod">
          <ac:chgData name="Sofia Kollenhag" userId="8afa73ee-ccae-4d78-b294-a33d24a5b3b6" providerId="ADAL" clId="{36A9DEC2-42AE-4327-ACF1-97E099D4F370}" dt="2019-02-27T13:16:13.982" v="132"/>
          <ac:spMkLst>
            <pc:docMk/>
            <pc:sldMk cId="1700278099" sldId="369"/>
            <ac:spMk id="2" creationId="{00000000-0000-0000-0000-000000000000}"/>
          </ac:spMkLst>
        </pc:spChg>
      </pc:sldChg>
      <pc:sldChg chg="modSp">
        <pc:chgData name="Sofia Kollenhag" userId="8afa73ee-ccae-4d78-b294-a33d24a5b3b6" providerId="ADAL" clId="{36A9DEC2-42AE-4327-ACF1-97E099D4F370}" dt="2019-02-27T13:17:56.803" v="152" actId="14100"/>
        <pc:sldMkLst>
          <pc:docMk/>
          <pc:sldMk cId="1992896726" sldId="371"/>
        </pc:sldMkLst>
        <pc:spChg chg="mod">
          <ac:chgData name="Sofia Kollenhag" userId="8afa73ee-ccae-4d78-b294-a33d24a5b3b6" providerId="ADAL" clId="{36A9DEC2-42AE-4327-ACF1-97E099D4F370}" dt="2019-02-27T13:17:45.971" v="151" actId="20577"/>
          <ac:spMkLst>
            <pc:docMk/>
            <pc:sldMk cId="1992896726" sldId="371"/>
            <ac:spMk id="2" creationId="{00000000-0000-0000-0000-000000000000}"/>
          </ac:spMkLst>
        </pc:spChg>
        <pc:graphicFrameChg chg="mod">
          <ac:chgData name="Sofia Kollenhag" userId="8afa73ee-ccae-4d78-b294-a33d24a5b3b6" providerId="ADAL" clId="{36A9DEC2-42AE-4327-ACF1-97E099D4F370}" dt="2019-02-27T13:17:56.803" v="152" actId="14100"/>
          <ac:graphicFrameMkLst>
            <pc:docMk/>
            <pc:sldMk cId="1992896726" sldId="371"/>
            <ac:graphicFrameMk id="6" creationId="{00000000-0008-0000-0800-000002000000}"/>
          </ac:graphicFrameMkLst>
        </pc:graphicFrameChg>
      </pc:sldChg>
      <pc:sldChg chg="addSp delSp modSp mod modNotesTx">
        <pc:chgData name="Sofia Kollenhag" userId="8afa73ee-ccae-4d78-b294-a33d24a5b3b6" providerId="ADAL" clId="{36A9DEC2-42AE-4327-ACF1-97E099D4F370}" dt="2019-02-27T13:20:35.122" v="308" actId="20577"/>
        <pc:sldMkLst>
          <pc:docMk/>
          <pc:sldMk cId="3497588623" sldId="372"/>
        </pc:sldMkLst>
        <pc:spChg chg="mod">
          <ac:chgData name="Sofia Kollenhag" userId="8afa73ee-ccae-4d78-b294-a33d24a5b3b6" providerId="ADAL" clId="{36A9DEC2-42AE-4327-ACF1-97E099D4F370}" dt="2019-02-27T13:18:17.956" v="157" actId="14100"/>
          <ac:spMkLst>
            <pc:docMk/>
            <pc:sldMk cId="3497588623" sldId="372"/>
            <ac:spMk id="2" creationId="{00000000-0000-0000-0000-000000000000}"/>
          </ac:spMkLst>
        </pc:spChg>
        <pc:spChg chg="mod">
          <ac:chgData name="Sofia Kollenhag" userId="8afa73ee-ccae-4d78-b294-a33d24a5b3b6" providerId="ADAL" clId="{36A9DEC2-42AE-4327-ACF1-97E099D4F370}" dt="2019-02-27T13:18:29.416" v="159" actId="20577"/>
          <ac:spMkLst>
            <pc:docMk/>
            <pc:sldMk cId="3497588623" sldId="372"/>
            <ac:spMk id="5" creationId="{00000000-0000-0000-0000-000000000000}"/>
          </ac:spMkLst>
        </pc:spChg>
        <pc:graphicFrameChg chg="add del mod">
          <ac:chgData name="Sofia Kollenhag" userId="8afa73ee-ccae-4d78-b294-a33d24a5b3b6" providerId="ADAL" clId="{36A9DEC2-42AE-4327-ACF1-97E099D4F370}" dt="2019-02-22T10:15:09.291" v="5" actId="478"/>
          <ac:graphicFrameMkLst>
            <pc:docMk/>
            <pc:sldMk cId="3497588623" sldId="372"/>
            <ac:graphicFrameMk id="6" creationId="{00000000-0000-0000-0000-000000000000}"/>
          </ac:graphicFrameMkLst>
        </pc:graphicFrameChg>
        <pc:graphicFrameChg chg="add mod">
          <ac:chgData name="Sofia Kollenhag" userId="8afa73ee-ccae-4d78-b294-a33d24a5b3b6" providerId="ADAL" clId="{36A9DEC2-42AE-4327-ACF1-97E099D4F370}" dt="2019-02-27T13:18:02.267" v="153"/>
          <ac:graphicFrameMkLst>
            <pc:docMk/>
            <pc:sldMk cId="3497588623" sldId="372"/>
            <ac:graphicFrameMk id="7" creationId="{00000000-0008-0000-0900-000002000000}"/>
          </ac:graphicFrameMkLst>
        </pc:graphicFrameChg>
      </pc:sldChg>
      <pc:sldChg chg="modSp">
        <pc:chgData name="Sofia Kollenhag" userId="8afa73ee-ccae-4d78-b294-a33d24a5b3b6" providerId="ADAL" clId="{36A9DEC2-42AE-4327-ACF1-97E099D4F370}" dt="2019-02-27T13:25:32.660" v="379" actId="20577"/>
        <pc:sldMkLst>
          <pc:docMk/>
          <pc:sldMk cId="4056281707" sldId="373"/>
        </pc:sldMkLst>
        <pc:spChg chg="mod">
          <ac:chgData name="Sofia Kollenhag" userId="8afa73ee-ccae-4d78-b294-a33d24a5b3b6" providerId="ADAL" clId="{36A9DEC2-42AE-4327-ACF1-97E099D4F370}" dt="2019-02-27T13:25:11.067" v="375" actId="20577"/>
          <ac:spMkLst>
            <pc:docMk/>
            <pc:sldMk cId="4056281707" sldId="373"/>
            <ac:spMk id="2" creationId="{00000000-0000-0000-0000-000000000000}"/>
          </ac:spMkLst>
        </pc:spChg>
        <pc:spChg chg="mod">
          <ac:chgData name="Sofia Kollenhag" userId="8afa73ee-ccae-4d78-b294-a33d24a5b3b6" providerId="ADAL" clId="{36A9DEC2-42AE-4327-ACF1-97E099D4F370}" dt="2019-02-27T13:25:32.660" v="379" actId="20577"/>
          <ac:spMkLst>
            <pc:docMk/>
            <pc:sldMk cId="4056281707" sldId="373"/>
            <ac:spMk id="5" creationId="{00000000-0000-0000-0000-000000000000}"/>
          </ac:spMkLst>
        </pc:spChg>
        <pc:graphicFrameChg chg="mod">
          <ac:chgData name="Sofia Kollenhag" userId="8afa73ee-ccae-4d78-b294-a33d24a5b3b6" providerId="ADAL" clId="{36A9DEC2-42AE-4327-ACF1-97E099D4F370}" dt="2019-02-27T13:24:19.512" v="353"/>
          <ac:graphicFrameMkLst>
            <pc:docMk/>
            <pc:sldMk cId="4056281707" sldId="373"/>
            <ac:graphicFrameMk id="8" creationId="{00000000-0008-0000-0A00-000002000000}"/>
          </ac:graphicFrameMkLst>
        </pc:graphicFrameChg>
      </pc:sldChg>
      <pc:sldChg chg="addSp delSp modSp mod modNotesTx">
        <pc:chgData name="Sofia Kollenhag" userId="8afa73ee-ccae-4d78-b294-a33d24a5b3b6" providerId="ADAL" clId="{36A9DEC2-42AE-4327-ACF1-97E099D4F370}" dt="2019-02-27T13:23:04.958" v="334" actId="14100"/>
        <pc:sldMkLst>
          <pc:docMk/>
          <pc:sldMk cId="772095413" sldId="374"/>
        </pc:sldMkLst>
        <pc:spChg chg="mod">
          <ac:chgData name="Sofia Kollenhag" userId="8afa73ee-ccae-4d78-b294-a33d24a5b3b6" providerId="ADAL" clId="{36A9DEC2-42AE-4327-ACF1-97E099D4F370}" dt="2019-02-27T13:23:04.958" v="334" actId="14100"/>
          <ac:spMkLst>
            <pc:docMk/>
            <pc:sldMk cId="772095413" sldId="374"/>
            <ac:spMk id="2" creationId="{00000000-0000-0000-0000-000000000000}"/>
          </ac:spMkLst>
        </pc:spChg>
        <pc:spChg chg="mod">
          <ac:chgData name="Sofia Kollenhag" userId="8afa73ee-ccae-4d78-b294-a33d24a5b3b6" providerId="ADAL" clId="{36A9DEC2-42AE-4327-ACF1-97E099D4F370}" dt="2019-02-27T13:22:48.428" v="333" actId="20577"/>
          <ac:spMkLst>
            <pc:docMk/>
            <pc:sldMk cId="772095413" sldId="374"/>
            <ac:spMk id="5" creationId="{00000000-0000-0000-0000-000000000000}"/>
          </ac:spMkLst>
        </pc:spChg>
        <pc:graphicFrameChg chg="add del">
          <ac:chgData name="Sofia Kollenhag" userId="8afa73ee-ccae-4d78-b294-a33d24a5b3b6" providerId="ADAL" clId="{36A9DEC2-42AE-4327-ACF1-97E099D4F370}" dt="2019-02-22T10:15:10.609" v="6" actId="478"/>
          <ac:graphicFrameMkLst>
            <pc:docMk/>
            <pc:sldMk cId="772095413" sldId="374"/>
            <ac:graphicFrameMk id="6" creationId="{00000000-0000-0000-0000-000000000000}"/>
          </ac:graphicFrameMkLst>
        </pc:graphicFrameChg>
        <pc:graphicFrameChg chg="add mod">
          <ac:chgData name="Sofia Kollenhag" userId="8afa73ee-ccae-4d78-b294-a33d24a5b3b6" providerId="ADAL" clId="{36A9DEC2-42AE-4327-ACF1-97E099D4F370}" dt="2019-02-22T10:20:10.659" v="45" actId="255"/>
          <ac:graphicFrameMkLst>
            <pc:docMk/>
            <pc:sldMk cId="772095413" sldId="374"/>
            <ac:graphicFrameMk id="7" creationId="{00000000-0008-0000-0B00-000002000000}"/>
          </ac:graphicFrameMkLst>
        </pc:graphicFrameChg>
      </pc:sldChg>
      <pc:sldChg chg="modSp">
        <pc:chgData name="Sofia Kollenhag" userId="8afa73ee-ccae-4d78-b294-a33d24a5b3b6" providerId="ADAL" clId="{36A9DEC2-42AE-4327-ACF1-97E099D4F370}" dt="2019-02-27T13:26:02.142" v="384" actId="27636"/>
        <pc:sldMkLst>
          <pc:docMk/>
          <pc:sldMk cId="589927088" sldId="375"/>
        </pc:sldMkLst>
        <pc:spChg chg="mod">
          <ac:chgData name="Sofia Kollenhag" userId="8afa73ee-ccae-4d78-b294-a33d24a5b3b6" providerId="ADAL" clId="{36A9DEC2-42AE-4327-ACF1-97E099D4F370}" dt="2019-02-27T13:26:02.142" v="384" actId="27636"/>
          <ac:spMkLst>
            <pc:docMk/>
            <pc:sldMk cId="589927088" sldId="375"/>
            <ac:spMk id="2" creationId="{00000000-0000-0000-0000-000000000000}"/>
          </ac:spMkLst>
        </pc:spChg>
        <pc:spChg chg="mod">
          <ac:chgData name="Sofia Kollenhag" userId="8afa73ee-ccae-4d78-b294-a33d24a5b3b6" providerId="ADAL" clId="{36A9DEC2-42AE-4327-ACF1-97E099D4F370}" dt="2019-02-27T13:25:44.807" v="381" actId="20577"/>
          <ac:spMkLst>
            <pc:docMk/>
            <pc:sldMk cId="589927088" sldId="375"/>
            <ac:spMk id="4" creationId="{00000000-0000-0000-0000-000000000000}"/>
          </ac:spMkLst>
        </pc:spChg>
      </pc:sldChg>
      <pc:sldChg chg="modSp">
        <pc:chgData name="Sofia Kollenhag" userId="8afa73ee-ccae-4d78-b294-a33d24a5b3b6" providerId="ADAL" clId="{36A9DEC2-42AE-4327-ACF1-97E099D4F370}" dt="2019-02-27T13:16:49.331" v="141" actId="14100"/>
        <pc:sldMkLst>
          <pc:docMk/>
          <pc:sldMk cId="1447473187" sldId="376"/>
        </pc:sldMkLst>
        <pc:spChg chg="mod">
          <ac:chgData name="Sofia Kollenhag" userId="8afa73ee-ccae-4d78-b294-a33d24a5b3b6" providerId="ADAL" clId="{36A9DEC2-42AE-4327-ACF1-97E099D4F370}" dt="2019-02-27T13:16:49.331" v="141" actId="14100"/>
          <ac:spMkLst>
            <pc:docMk/>
            <pc:sldMk cId="1447473187" sldId="376"/>
            <ac:spMk id="2" creationId="{00000000-0000-0000-0000-000000000000}"/>
          </ac:spMkLst>
        </pc:spChg>
      </pc:sldChg>
      <pc:sldChg chg="modSp">
        <pc:chgData name="Sofia Kollenhag" userId="8afa73ee-ccae-4d78-b294-a33d24a5b3b6" providerId="ADAL" clId="{36A9DEC2-42AE-4327-ACF1-97E099D4F370}" dt="2019-02-27T13:05:49.125" v="62" actId="20577"/>
        <pc:sldMkLst>
          <pc:docMk/>
          <pc:sldMk cId="952123507" sldId="377"/>
        </pc:sldMkLst>
        <pc:spChg chg="mod">
          <ac:chgData name="Sofia Kollenhag" userId="8afa73ee-ccae-4d78-b294-a33d24a5b3b6" providerId="ADAL" clId="{36A9DEC2-42AE-4327-ACF1-97E099D4F370}" dt="2019-02-27T13:05:49.125" v="62" actId="20577"/>
          <ac:spMkLst>
            <pc:docMk/>
            <pc:sldMk cId="952123507" sldId="377"/>
            <ac:spMk id="2" creationId="{00000000-0000-0000-0000-000000000000}"/>
          </ac:spMkLst>
        </pc:spChg>
      </pc:sldChg>
      <pc:sldChg chg="modSp">
        <pc:chgData name="Sofia Kollenhag" userId="8afa73ee-ccae-4d78-b294-a33d24a5b3b6" providerId="ADAL" clId="{36A9DEC2-42AE-4327-ACF1-97E099D4F370}" dt="2019-02-27T13:05:24.633" v="57"/>
        <pc:sldMkLst>
          <pc:docMk/>
          <pc:sldMk cId="58095820" sldId="379"/>
        </pc:sldMkLst>
        <pc:spChg chg="mod">
          <ac:chgData name="Sofia Kollenhag" userId="8afa73ee-ccae-4d78-b294-a33d24a5b3b6" providerId="ADAL" clId="{36A9DEC2-42AE-4327-ACF1-97E099D4F370}" dt="2019-02-27T13:05:24.633" v="57"/>
          <ac:spMkLst>
            <pc:docMk/>
            <pc:sldMk cId="58095820" sldId="379"/>
            <ac:spMk id="4" creationId="{00000000-0000-0000-0000-000000000000}"/>
          </ac:spMkLst>
        </pc:spChg>
      </pc:sldChg>
      <pc:sldChg chg="modSp">
        <pc:chgData name="Sofia Kollenhag" userId="8afa73ee-ccae-4d78-b294-a33d24a5b3b6" providerId="ADAL" clId="{36A9DEC2-42AE-4327-ACF1-97E099D4F370}" dt="2019-02-27T13:06:05.876" v="67" actId="20577"/>
        <pc:sldMkLst>
          <pc:docMk/>
          <pc:sldMk cId="2080599017" sldId="380"/>
        </pc:sldMkLst>
        <pc:spChg chg="mod">
          <ac:chgData name="Sofia Kollenhag" userId="8afa73ee-ccae-4d78-b294-a33d24a5b3b6" providerId="ADAL" clId="{36A9DEC2-42AE-4327-ACF1-97E099D4F370}" dt="2019-02-27T13:06:05.876" v="67" actId="20577"/>
          <ac:spMkLst>
            <pc:docMk/>
            <pc:sldMk cId="2080599017" sldId="380"/>
            <ac:spMk id="2" creationId="{00000000-0000-0000-0000-000000000000}"/>
          </ac:spMkLst>
        </pc:spChg>
      </pc:sldChg>
      <pc:sldChg chg="modSp">
        <pc:chgData name="Sofia Kollenhag" userId="8afa73ee-ccae-4d78-b294-a33d24a5b3b6" providerId="ADAL" clId="{36A9DEC2-42AE-4327-ACF1-97E099D4F370}" dt="2019-02-27T13:04:36.339" v="49" actId="14100"/>
        <pc:sldMkLst>
          <pc:docMk/>
          <pc:sldMk cId="3132864662" sldId="384"/>
        </pc:sldMkLst>
        <pc:spChg chg="mod">
          <ac:chgData name="Sofia Kollenhag" userId="8afa73ee-ccae-4d78-b294-a33d24a5b3b6" providerId="ADAL" clId="{36A9DEC2-42AE-4327-ACF1-97E099D4F370}" dt="2019-02-27T13:04:36.339" v="49" actId="14100"/>
          <ac:spMkLst>
            <pc:docMk/>
            <pc:sldMk cId="3132864662" sldId="384"/>
            <ac:spMk id="2" creationId="{00000000-0000-0000-0000-000000000000}"/>
          </ac:spMkLst>
        </pc:spChg>
      </pc:sldChg>
      <pc:sldChg chg="modSp">
        <pc:chgData name="Sofia Kollenhag" userId="8afa73ee-ccae-4d78-b294-a33d24a5b3b6" providerId="ADAL" clId="{36A9DEC2-42AE-4327-ACF1-97E099D4F370}" dt="2019-02-27T13:25:25.472" v="377" actId="20577"/>
        <pc:sldMkLst>
          <pc:docMk/>
          <pc:sldMk cId="2305137702" sldId="401"/>
        </pc:sldMkLst>
        <pc:spChg chg="mod">
          <ac:chgData name="Sofia Kollenhag" userId="8afa73ee-ccae-4d78-b294-a33d24a5b3b6" providerId="ADAL" clId="{36A9DEC2-42AE-4327-ACF1-97E099D4F370}" dt="2019-02-27T13:23:37.029" v="351" actId="20577"/>
          <ac:spMkLst>
            <pc:docMk/>
            <pc:sldMk cId="2305137702" sldId="401"/>
            <ac:spMk id="2" creationId="{00000000-0000-0000-0000-000000000000}"/>
          </ac:spMkLst>
        </pc:spChg>
        <pc:spChg chg="mod">
          <ac:chgData name="Sofia Kollenhag" userId="8afa73ee-ccae-4d78-b294-a33d24a5b3b6" providerId="ADAL" clId="{36A9DEC2-42AE-4327-ACF1-97E099D4F370}" dt="2019-02-27T13:25:25.472" v="377" actId="20577"/>
          <ac:spMkLst>
            <pc:docMk/>
            <pc:sldMk cId="2305137702" sldId="401"/>
            <ac:spMk id="5" creationId="{00000000-0000-0000-0000-000000000000}"/>
          </ac:spMkLst>
        </pc:spChg>
        <pc:graphicFrameChg chg="mod">
          <ac:chgData name="Sofia Kollenhag" userId="8afa73ee-ccae-4d78-b294-a33d24a5b3b6" providerId="ADAL" clId="{36A9DEC2-42AE-4327-ACF1-97E099D4F370}" dt="2019-02-27T13:24:09.387" v="352" actId="14100"/>
          <ac:graphicFrameMkLst>
            <pc:docMk/>
            <pc:sldMk cId="2305137702" sldId="401"/>
            <ac:graphicFrameMk id="9" creationId="{00000000-0008-0000-0A00-000003000000}"/>
          </ac:graphicFrameMkLst>
        </pc:graphicFrameChg>
      </pc:sldChg>
      <pc:sldChg chg="modSp">
        <pc:chgData name="Sofia Kollenhag" userId="8afa73ee-ccae-4d78-b294-a33d24a5b3b6" providerId="ADAL" clId="{36A9DEC2-42AE-4327-ACF1-97E099D4F370}" dt="2019-02-27T13:08:33.490" v="82"/>
        <pc:sldMkLst>
          <pc:docMk/>
          <pc:sldMk cId="4031847501" sldId="402"/>
        </pc:sldMkLst>
        <pc:spChg chg="mod">
          <ac:chgData name="Sofia Kollenhag" userId="8afa73ee-ccae-4d78-b294-a33d24a5b3b6" providerId="ADAL" clId="{36A9DEC2-42AE-4327-ACF1-97E099D4F370}" dt="2019-02-27T13:08:33.490" v="82"/>
          <ac:spMkLst>
            <pc:docMk/>
            <pc:sldMk cId="4031847501" sldId="402"/>
            <ac:spMk id="2" creationId="{00000000-0000-0000-0000-000000000000}"/>
          </ac:spMkLst>
        </pc:spChg>
        <pc:graphicFrameChg chg="mod">
          <ac:chgData name="Sofia Kollenhag" userId="8afa73ee-ccae-4d78-b294-a33d24a5b3b6" providerId="ADAL" clId="{36A9DEC2-42AE-4327-ACF1-97E099D4F370}" dt="2019-02-27T13:08:18.969" v="80" actId="14100"/>
          <ac:graphicFrameMkLst>
            <pc:docMk/>
            <pc:sldMk cId="4031847501" sldId="402"/>
            <ac:graphicFrameMk id="6" creationId="{B7F2D992-CC39-4161-A3A3-8E01BC0487AE}"/>
          </ac:graphicFrameMkLst>
        </pc:graphicFrameChg>
      </pc:sldChg>
      <pc:sldChg chg="modSp">
        <pc:chgData name="Sofia Kollenhag" userId="8afa73ee-ccae-4d78-b294-a33d24a5b3b6" providerId="ADAL" clId="{36A9DEC2-42AE-4327-ACF1-97E099D4F370}" dt="2019-02-27T13:06:58.768" v="76" actId="20577"/>
        <pc:sldMkLst>
          <pc:docMk/>
          <pc:sldMk cId="27537509" sldId="411"/>
        </pc:sldMkLst>
        <pc:spChg chg="mod">
          <ac:chgData name="Sofia Kollenhag" userId="8afa73ee-ccae-4d78-b294-a33d24a5b3b6" providerId="ADAL" clId="{36A9DEC2-42AE-4327-ACF1-97E099D4F370}" dt="2019-02-27T13:06:58.768" v="76" actId="20577"/>
          <ac:spMkLst>
            <pc:docMk/>
            <pc:sldMk cId="27537509" sldId="411"/>
            <ac:spMk id="2" creationId="{FD701338-3680-4254-9DCC-8E8ABF5B8389}"/>
          </ac:spMkLst>
        </pc:spChg>
      </pc:sldChg>
      <pc:sldChg chg="modSp">
        <pc:chgData name="Sofia Kollenhag" userId="8afa73ee-ccae-4d78-b294-a33d24a5b3b6" providerId="ADAL" clId="{36A9DEC2-42AE-4327-ACF1-97E099D4F370}" dt="2019-02-27T13:16:27.102" v="135" actId="255"/>
        <pc:sldMkLst>
          <pc:docMk/>
          <pc:sldMk cId="3914392273" sldId="422"/>
        </pc:sldMkLst>
        <pc:spChg chg="mod">
          <ac:chgData name="Sofia Kollenhag" userId="8afa73ee-ccae-4d78-b294-a33d24a5b3b6" providerId="ADAL" clId="{36A9DEC2-42AE-4327-ACF1-97E099D4F370}" dt="2019-02-27T13:16:27.102" v="135" actId="255"/>
          <ac:spMkLst>
            <pc:docMk/>
            <pc:sldMk cId="3914392273" sldId="422"/>
            <ac:spMk id="2" creationId="{00000000-0000-0000-0000-000000000000}"/>
          </ac:spMkLst>
        </pc:spChg>
      </pc:sldChg>
      <pc:sldChg chg="modSp">
        <pc:chgData name="Sofia Kollenhag" userId="8afa73ee-ccae-4d78-b294-a33d24a5b3b6" providerId="ADAL" clId="{36A9DEC2-42AE-4327-ACF1-97E099D4F370}" dt="2019-02-27T13:08:53.623" v="87" actId="20577"/>
        <pc:sldMkLst>
          <pc:docMk/>
          <pc:sldMk cId="2272223244" sldId="423"/>
        </pc:sldMkLst>
        <pc:spChg chg="mod">
          <ac:chgData name="Sofia Kollenhag" userId="8afa73ee-ccae-4d78-b294-a33d24a5b3b6" providerId="ADAL" clId="{36A9DEC2-42AE-4327-ACF1-97E099D4F370}" dt="2019-02-27T13:08:53.623" v="87" actId="20577"/>
          <ac:spMkLst>
            <pc:docMk/>
            <pc:sldMk cId="2272223244" sldId="423"/>
            <ac:spMk id="4" creationId="{00000000-0000-0000-0000-000000000000}"/>
          </ac:spMkLst>
        </pc:spChg>
      </pc:sldChg>
      <pc:sldChg chg="modSp">
        <pc:chgData name="Sofia Kollenhag" userId="8afa73ee-ccae-4d78-b294-a33d24a5b3b6" providerId="ADAL" clId="{36A9DEC2-42AE-4327-ACF1-97E099D4F370}" dt="2019-02-27T13:09:32.110" v="91" actId="120"/>
        <pc:sldMkLst>
          <pc:docMk/>
          <pc:sldMk cId="256090333" sldId="426"/>
        </pc:sldMkLst>
        <pc:spChg chg="mod">
          <ac:chgData name="Sofia Kollenhag" userId="8afa73ee-ccae-4d78-b294-a33d24a5b3b6" providerId="ADAL" clId="{36A9DEC2-42AE-4327-ACF1-97E099D4F370}" dt="2019-02-27T13:09:32.110" v="91" actId="120"/>
          <ac:spMkLst>
            <pc:docMk/>
            <pc:sldMk cId="256090333" sldId="426"/>
            <ac:spMk id="2" creationId="{8F8111DD-587F-45B4-810E-FE62118E2AA3}"/>
          </ac:spMkLst>
        </pc:spChg>
      </pc:sldChg>
      <pc:sldChg chg="modSp">
        <pc:chgData name="Sofia Kollenhag" userId="8afa73ee-ccae-4d78-b294-a33d24a5b3b6" providerId="ADAL" clId="{36A9DEC2-42AE-4327-ACF1-97E099D4F370}" dt="2019-02-27T13:09:46.304" v="95" actId="120"/>
        <pc:sldMkLst>
          <pc:docMk/>
          <pc:sldMk cId="1330286646" sldId="428"/>
        </pc:sldMkLst>
        <pc:spChg chg="mod">
          <ac:chgData name="Sofia Kollenhag" userId="8afa73ee-ccae-4d78-b294-a33d24a5b3b6" providerId="ADAL" clId="{36A9DEC2-42AE-4327-ACF1-97E099D4F370}" dt="2019-02-27T13:09:46.304" v="95" actId="120"/>
          <ac:spMkLst>
            <pc:docMk/>
            <pc:sldMk cId="1330286646" sldId="428"/>
            <ac:spMk id="2" creationId="{8F8111DD-587F-45B4-810E-FE62118E2AA3}"/>
          </ac:spMkLst>
        </pc:spChg>
      </pc:sldChg>
      <pc:sldChg chg="modSp">
        <pc:chgData name="Sofia Kollenhag" userId="8afa73ee-ccae-4d78-b294-a33d24a5b3b6" providerId="ADAL" clId="{36A9DEC2-42AE-4327-ACF1-97E099D4F370}" dt="2019-02-27T13:10:07.801" v="99"/>
        <pc:sldMkLst>
          <pc:docMk/>
          <pc:sldMk cId="3553125636" sldId="429"/>
        </pc:sldMkLst>
        <pc:spChg chg="mod">
          <ac:chgData name="Sofia Kollenhag" userId="8afa73ee-ccae-4d78-b294-a33d24a5b3b6" providerId="ADAL" clId="{36A9DEC2-42AE-4327-ACF1-97E099D4F370}" dt="2019-02-27T13:10:07.801" v="99"/>
          <ac:spMkLst>
            <pc:docMk/>
            <pc:sldMk cId="3553125636" sldId="429"/>
            <ac:spMk id="2" creationId="{8F8111DD-587F-45B4-810E-FE62118E2AA3}"/>
          </ac:spMkLst>
        </pc:spChg>
      </pc:sldChg>
      <pc:sldChg chg="modSp">
        <pc:chgData name="Sofia Kollenhag" userId="8afa73ee-ccae-4d78-b294-a33d24a5b3b6" providerId="ADAL" clId="{36A9DEC2-42AE-4327-ACF1-97E099D4F370}" dt="2019-02-27T13:14:49.142" v="119" actId="255"/>
        <pc:sldMkLst>
          <pc:docMk/>
          <pc:sldMk cId="1263639311" sldId="431"/>
        </pc:sldMkLst>
        <pc:spChg chg="mod">
          <ac:chgData name="Sofia Kollenhag" userId="8afa73ee-ccae-4d78-b294-a33d24a5b3b6" providerId="ADAL" clId="{36A9DEC2-42AE-4327-ACF1-97E099D4F370}" dt="2019-02-27T13:13:23.948" v="110"/>
          <ac:spMkLst>
            <pc:docMk/>
            <pc:sldMk cId="1263639311" sldId="431"/>
            <ac:spMk id="2" creationId="{8F8111DD-587F-45B4-810E-FE62118E2AA3}"/>
          </ac:spMkLst>
        </pc:spChg>
        <pc:graphicFrameChg chg="mod">
          <ac:chgData name="Sofia Kollenhag" userId="8afa73ee-ccae-4d78-b294-a33d24a5b3b6" providerId="ADAL" clId="{36A9DEC2-42AE-4327-ACF1-97E099D4F370}" dt="2019-02-27T13:14:49.142" v="119" actId="255"/>
          <ac:graphicFrameMkLst>
            <pc:docMk/>
            <pc:sldMk cId="1263639311" sldId="431"/>
            <ac:graphicFrameMk id="9" creationId="{40831108-5C74-49ED-A3F8-1F34B52E83C1}"/>
          </ac:graphicFrameMkLst>
        </pc:graphicFrameChg>
      </pc:sldChg>
      <pc:sldChg chg="modSp">
        <pc:chgData name="Sofia Kollenhag" userId="8afa73ee-ccae-4d78-b294-a33d24a5b3b6" providerId="ADAL" clId="{36A9DEC2-42AE-4327-ACF1-97E099D4F370}" dt="2019-02-27T13:13:43.867" v="114"/>
        <pc:sldMkLst>
          <pc:docMk/>
          <pc:sldMk cId="4213039508" sldId="432"/>
        </pc:sldMkLst>
        <pc:spChg chg="mod">
          <ac:chgData name="Sofia Kollenhag" userId="8afa73ee-ccae-4d78-b294-a33d24a5b3b6" providerId="ADAL" clId="{36A9DEC2-42AE-4327-ACF1-97E099D4F370}" dt="2019-02-27T13:13:43.867" v="114"/>
          <ac:spMkLst>
            <pc:docMk/>
            <pc:sldMk cId="4213039508" sldId="432"/>
            <ac:spMk id="2" creationId="{8F8111DD-587F-45B4-810E-FE62118E2AA3}"/>
          </ac:spMkLst>
        </pc:spChg>
      </pc:sldChg>
      <pc:sldChg chg="modSp">
        <pc:chgData name="Sofia Kollenhag" userId="8afa73ee-ccae-4d78-b294-a33d24a5b3b6" providerId="ADAL" clId="{36A9DEC2-42AE-4327-ACF1-97E099D4F370}" dt="2019-02-27T13:15:42.542" v="127" actId="255"/>
        <pc:sldMkLst>
          <pc:docMk/>
          <pc:sldMk cId="4282535946" sldId="433"/>
        </pc:sldMkLst>
        <pc:spChg chg="mod">
          <ac:chgData name="Sofia Kollenhag" userId="8afa73ee-ccae-4d78-b294-a33d24a5b3b6" providerId="ADAL" clId="{36A9DEC2-42AE-4327-ACF1-97E099D4F370}" dt="2019-02-27T13:15:08.144" v="122"/>
          <ac:spMkLst>
            <pc:docMk/>
            <pc:sldMk cId="4282535946" sldId="433"/>
            <ac:spMk id="2" creationId="{8F8111DD-587F-45B4-810E-FE62118E2AA3}"/>
          </ac:spMkLst>
        </pc:spChg>
        <pc:graphicFrameChg chg="mod">
          <ac:chgData name="Sofia Kollenhag" userId="8afa73ee-ccae-4d78-b294-a33d24a5b3b6" providerId="ADAL" clId="{36A9DEC2-42AE-4327-ACF1-97E099D4F370}" dt="2019-02-27T13:15:42.542" v="127" actId="255"/>
          <ac:graphicFrameMkLst>
            <pc:docMk/>
            <pc:sldMk cId="4282535946" sldId="433"/>
            <ac:graphicFrameMk id="9" creationId="{8890A538-031B-43D5-99CA-C353A4F7738D}"/>
          </ac:graphicFrameMkLst>
        </pc:graphicFrameChg>
      </pc:sldChg>
      <pc:sldChg chg="modSp">
        <pc:chgData name="Sofia Kollenhag" userId="8afa73ee-ccae-4d78-b294-a33d24a5b3b6" providerId="ADAL" clId="{36A9DEC2-42AE-4327-ACF1-97E099D4F370}" dt="2019-02-27T13:10:28.999" v="103"/>
        <pc:sldMkLst>
          <pc:docMk/>
          <pc:sldMk cId="3590382183" sldId="434"/>
        </pc:sldMkLst>
        <pc:spChg chg="mod">
          <ac:chgData name="Sofia Kollenhag" userId="8afa73ee-ccae-4d78-b294-a33d24a5b3b6" providerId="ADAL" clId="{36A9DEC2-42AE-4327-ACF1-97E099D4F370}" dt="2019-02-27T13:10:28.999" v="103"/>
          <ac:spMkLst>
            <pc:docMk/>
            <pc:sldMk cId="3590382183" sldId="434"/>
            <ac:spMk id="2" creationId="{8F8111DD-587F-45B4-810E-FE62118E2AA3}"/>
          </ac:spMkLst>
        </pc:spChg>
      </pc:sldChg>
      <pc:sldChg chg="modSp">
        <pc:chgData name="Sofia Kollenhag" userId="8afa73ee-ccae-4d78-b294-a33d24a5b3b6" providerId="ADAL" clId="{36A9DEC2-42AE-4327-ACF1-97E099D4F370}" dt="2019-02-27T13:10:51.728" v="107"/>
        <pc:sldMkLst>
          <pc:docMk/>
          <pc:sldMk cId="3220879624" sldId="435"/>
        </pc:sldMkLst>
        <pc:spChg chg="mod">
          <ac:chgData name="Sofia Kollenhag" userId="8afa73ee-ccae-4d78-b294-a33d24a5b3b6" providerId="ADAL" clId="{36A9DEC2-42AE-4327-ACF1-97E099D4F370}" dt="2019-02-27T13:10:51.728" v="107"/>
          <ac:spMkLst>
            <pc:docMk/>
            <pc:sldMk cId="3220879624" sldId="435"/>
            <ac:spMk id="4" creationId="{00000000-0000-0000-0000-000000000000}"/>
          </ac:spMkLst>
        </pc:spChg>
      </pc:sldChg>
      <pc:sldChg chg="modSp">
        <pc:chgData name="Sofia Kollenhag" userId="8afa73ee-ccae-4d78-b294-a33d24a5b3b6" providerId="ADAL" clId="{36A9DEC2-42AE-4327-ACF1-97E099D4F370}" dt="2019-02-27T13:17:08.410" v="144"/>
        <pc:sldMkLst>
          <pc:docMk/>
          <pc:sldMk cId="2370863204" sldId="436"/>
        </pc:sldMkLst>
        <pc:spChg chg="mod">
          <ac:chgData name="Sofia Kollenhag" userId="8afa73ee-ccae-4d78-b294-a33d24a5b3b6" providerId="ADAL" clId="{36A9DEC2-42AE-4327-ACF1-97E099D4F370}" dt="2019-02-27T13:17:08.410" v="144"/>
          <ac:spMkLst>
            <pc:docMk/>
            <pc:sldMk cId="2370863204" sldId="436"/>
            <ac:spMk id="2" creationId="{E315E70E-37DF-4F18-9EEA-EA8918EE668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venskidrott.sharepoint.com/sites/rebroLnsIdrottsfrbund/Delade%20dokument/Gemensamt/kommunteam/2018/Data/Trendfil%20Liv%20och%20h&#228;lsa_&#214;LI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ekeberg/Lekeberg%20hyperl&#228;nkar%20kommunrapport%202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ekeberg/Lekeberg%20hyperl&#228;nkar%20kommunrapport%202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ekeberg/Lekeberg%20hyperl&#228;nkar%20kommunrapport%202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ekeberg/Lekeberg%20hyperl&#228;nkar%20kommunrapport%202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ekeberg/Lekeberg%20hyperl&#228;nkar%20kommunrapport%202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svenskidrott.sharepoint.com/sites/rebroLnsIdrottsfrbund/Delade%20dokument/Gemensamt/kommunteam/2018/Lekeberg/Lekeberg%20hyperl&#228;nkar%20kommunrapport%202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BMI-ELSA-l&#228;nets%20samtliga%20kommuner%202017-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c:ext xmlns:c16="http://schemas.microsoft.com/office/drawing/2014/chart" uri="{C3380CC4-5D6E-409C-BE32-E72D297353CC}">
              <c16:uniqueId val="{00000000-354D-4C4E-B915-0944BA351D31}"/>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c:ext xmlns:c16="http://schemas.microsoft.com/office/drawing/2014/chart" uri="{C3380CC4-5D6E-409C-BE32-E72D297353CC}">
              <c16:uniqueId val="{00000001-354D-4C4E-B915-0944BA351D31}"/>
            </c:ext>
          </c:extLst>
        </c:ser>
        <c:dLbls>
          <c:dLblPos val="outEnd"/>
          <c:showLegendKey val="0"/>
          <c:showVal val="1"/>
          <c:showCatName val="0"/>
          <c:showSerName val="0"/>
          <c:showPercent val="0"/>
          <c:showBubbleSize val="0"/>
        </c:dLbls>
        <c:gapWidth val="219"/>
        <c:overlap val="-27"/>
        <c:axId val="658701528"/>
        <c:axId val="658705464"/>
      </c:barChart>
      <c:catAx>
        <c:axId val="6587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5464"/>
        <c:crosses val="autoZero"/>
        <c:auto val="1"/>
        <c:lblAlgn val="ctr"/>
        <c:lblOffset val="100"/>
        <c:noMultiLvlLbl val="0"/>
      </c:catAx>
      <c:valAx>
        <c:axId val="6587054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c:ext xmlns:c16="http://schemas.microsoft.com/office/drawing/2014/chart" uri="{C3380CC4-5D6E-409C-BE32-E72D297353CC}">
              <c16:uniqueId val="{00000000-CBF1-4851-A557-817044D062D8}"/>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c:ext xmlns:c16="http://schemas.microsoft.com/office/drawing/2014/chart" uri="{C3380CC4-5D6E-409C-BE32-E72D297353CC}">
              <c16:uniqueId val="{00000001-CBF1-4851-A557-817044D062D8}"/>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c:ext xmlns:c16="http://schemas.microsoft.com/office/drawing/2014/chart" uri="{C3380CC4-5D6E-409C-BE32-E72D297353CC}">
              <c16:uniqueId val="{00000005-CBF1-4851-A557-817044D062D8}"/>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c:ext xmlns:c16="http://schemas.microsoft.com/office/drawing/2014/chart" uri="{C3380CC4-5D6E-409C-BE32-E72D297353CC}">
              <c16:uniqueId val="{00000006-CBF1-4851-A557-817044D062D8}"/>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c:ext xmlns:c16="http://schemas.microsoft.com/office/drawing/2014/chart" uri="{C3380CC4-5D6E-409C-BE32-E72D297353CC}">
              <c16:uniqueId val="{00000007-CBF1-4851-A557-817044D062D8}"/>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c:ext xmlns:c16="http://schemas.microsoft.com/office/drawing/2014/chart" uri="{C3380CC4-5D6E-409C-BE32-E72D297353CC}">
              <c16:uniqueId val="{00000008-CBF1-4851-A557-817044D062D8}"/>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c:ext xmlns:c16="http://schemas.microsoft.com/office/drawing/2014/chart" uri="{C3380CC4-5D6E-409C-BE32-E72D297353CC}">
              <c16:uniqueId val="{00000000-E1CE-41E2-88B9-4C9DB5E1E816}"/>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c:ext xmlns:c16="http://schemas.microsoft.com/office/drawing/2014/chart" uri="{C3380CC4-5D6E-409C-BE32-E72D297353CC}">
              <c16:uniqueId val="{00000001-E1CE-41E2-88B9-4C9DB5E1E816}"/>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c:ext xmlns:c16="http://schemas.microsoft.com/office/drawing/2014/chart" uri="{C3380CC4-5D6E-409C-BE32-E72D297353CC}">
              <c16:uniqueId val="{00000005-E1CE-41E2-88B9-4C9DB5E1E816}"/>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c:ext xmlns:c16="http://schemas.microsoft.com/office/drawing/2014/chart" uri="{C3380CC4-5D6E-409C-BE32-E72D297353CC}">
              <c16:uniqueId val="{00000006-E1CE-41E2-88B9-4C9DB5E1E816}"/>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c:ext xmlns:c16="http://schemas.microsoft.com/office/drawing/2014/chart" uri="{C3380CC4-5D6E-409C-BE32-E72D297353CC}">
              <c16:uniqueId val="{00000007-E1CE-41E2-88B9-4C9DB5E1E816}"/>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Lekeberg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vuxna'!$AA$33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vuxna'!$Z$34:$Z$35</c:f>
              <c:strCache>
                <c:ptCount val="2"/>
                <c:pt idx="0">
                  <c:v>30-49 år</c:v>
                </c:pt>
                <c:pt idx="1">
                  <c:v>50-69 år</c:v>
                </c:pt>
              </c:strCache>
            </c:strRef>
          </c:cat>
          <c:val>
            <c:numRef>
              <c:f>'Dia fys vuxna'!$AA$34:$AA$35</c:f>
              <c:numCache>
                <c:formatCode>General</c:formatCode>
                <c:ptCount val="2"/>
                <c:pt idx="0">
                  <c:v>56</c:v>
                </c:pt>
                <c:pt idx="1">
                  <c:v>63</c:v>
                </c:pt>
              </c:numCache>
            </c:numRef>
          </c:val>
          <c:extLst>
            <c:ext xmlns:c16="http://schemas.microsoft.com/office/drawing/2014/chart" uri="{C3380CC4-5D6E-409C-BE32-E72D297353CC}">
              <c16:uniqueId val="{00000000-DD5B-4471-A8D4-9D82BF700ACA}"/>
            </c:ext>
          </c:extLst>
        </c:ser>
        <c:ser>
          <c:idx val="1"/>
          <c:order val="1"/>
          <c:tx>
            <c:strRef>
              <c:f>'Dia fys vuxna'!$AB$33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vuxna'!$Z$34:$Z$35</c:f>
              <c:strCache>
                <c:ptCount val="2"/>
                <c:pt idx="0">
                  <c:v>30-49 år</c:v>
                </c:pt>
                <c:pt idx="1">
                  <c:v>50-69 år</c:v>
                </c:pt>
              </c:strCache>
            </c:strRef>
          </c:cat>
          <c:val>
            <c:numRef>
              <c:f>'Dia fys vuxna'!$AB$34:$AB$35</c:f>
              <c:numCache>
                <c:formatCode>General</c:formatCode>
                <c:ptCount val="2"/>
                <c:pt idx="0">
                  <c:v>51</c:v>
                </c:pt>
                <c:pt idx="1">
                  <c:v>61</c:v>
                </c:pt>
              </c:numCache>
            </c:numRef>
          </c:val>
          <c:extLst>
            <c:ext xmlns:c16="http://schemas.microsoft.com/office/drawing/2014/chart" uri="{C3380CC4-5D6E-409C-BE32-E72D297353CC}">
              <c16:uniqueId val="{00000001-DD5B-4471-A8D4-9D82BF700ACA}"/>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Lekeberg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vux'!$AB$60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vux'!$AA$61:$AA$62</c:f>
              <c:strCache>
                <c:ptCount val="2"/>
                <c:pt idx="0">
                  <c:v>30-49 år</c:v>
                </c:pt>
                <c:pt idx="1">
                  <c:v>50-69 år</c:v>
                </c:pt>
              </c:strCache>
            </c:strRef>
          </c:cat>
          <c:val>
            <c:numRef>
              <c:f>'Dia still vux'!$AB$61:$AB$62</c:f>
              <c:numCache>
                <c:formatCode>General</c:formatCode>
                <c:ptCount val="2"/>
                <c:pt idx="0">
                  <c:v>16</c:v>
                </c:pt>
                <c:pt idx="1">
                  <c:v>6</c:v>
                </c:pt>
              </c:numCache>
            </c:numRef>
          </c:val>
          <c:extLst>
            <c:ext xmlns:c16="http://schemas.microsoft.com/office/drawing/2014/chart" uri="{C3380CC4-5D6E-409C-BE32-E72D297353CC}">
              <c16:uniqueId val="{00000000-DC9F-43EC-892B-3F606F203349}"/>
            </c:ext>
          </c:extLst>
        </c:ser>
        <c:ser>
          <c:idx val="1"/>
          <c:order val="1"/>
          <c:tx>
            <c:strRef>
              <c:f>'Dia still vux'!$AC$60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vux'!$AA$61:$AA$62</c:f>
              <c:strCache>
                <c:ptCount val="2"/>
                <c:pt idx="0">
                  <c:v>30-49 år</c:v>
                </c:pt>
                <c:pt idx="1">
                  <c:v>50-69 år</c:v>
                </c:pt>
              </c:strCache>
            </c:strRef>
          </c:cat>
          <c:val>
            <c:numRef>
              <c:f>'Dia still vux'!$AC$61:$AC$62</c:f>
              <c:numCache>
                <c:formatCode>General</c:formatCode>
                <c:ptCount val="2"/>
                <c:pt idx="0">
                  <c:v>14</c:v>
                </c:pt>
                <c:pt idx="1">
                  <c:v>8</c:v>
                </c:pt>
              </c:numCache>
            </c:numRef>
          </c:val>
          <c:extLst>
            <c:ext xmlns:c16="http://schemas.microsoft.com/office/drawing/2014/chart" uri="{C3380CC4-5D6E-409C-BE32-E72D297353CC}">
              <c16:uniqueId val="{00000001-DC9F-43EC-892B-3F606F203349}"/>
            </c:ext>
          </c:extLst>
        </c:ser>
        <c:dLbls>
          <c:dLblPos val="outEnd"/>
          <c:showLegendKey val="0"/>
          <c:showVal val="1"/>
          <c:showCatName val="0"/>
          <c:showSerName val="0"/>
          <c:showPercent val="0"/>
          <c:showBubbleSize val="0"/>
        </c:dLbls>
        <c:gapWidth val="219"/>
        <c:overlap val="-27"/>
        <c:axId val="636796576"/>
        <c:axId val="636800184"/>
      </c:barChart>
      <c:catAx>
        <c:axId val="63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800184"/>
        <c:crosses val="autoZero"/>
        <c:auto val="1"/>
        <c:lblAlgn val="ctr"/>
        <c:lblOffset val="100"/>
        <c:noMultiLvlLbl val="0"/>
      </c:catAx>
      <c:valAx>
        <c:axId val="63680018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c:ext xmlns:c16="http://schemas.microsoft.com/office/drawing/2014/chart" uri="{C3380CC4-5D6E-409C-BE32-E72D297353CC}">
              <c16:uniqueId val="{00000000-0463-4C08-B266-144F3626E3D2}"/>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c:ext xmlns:c16="http://schemas.microsoft.com/office/drawing/2014/chart" uri="{C3380CC4-5D6E-409C-BE32-E72D297353CC}">
              <c16:uniqueId val="{00000001-0463-4C08-B266-144F3626E3D2}"/>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c:ext xmlns:c16="http://schemas.microsoft.com/office/drawing/2014/chart" uri="{C3380CC4-5D6E-409C-BE32-E72D297353CC}">
              <c16:uniqueId val="{00000002-0463-4C08-B266-144F3626E3D2}"/>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c:ext xmlns:c16="http://schemas.microsoft.com/office/drawing/2014/chart" uri="{C3380CC4-5D6E-409C-BE32-E72D297353CC}">
              <c16:uniqueId val="{00000003-0463-4C08-B266-144F3626E3D2}"/>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c:ext xmlns:c16="http://schemas.microsoft.com/office/drawing/2014/chart" uri="{C3380CC4-5D6E-409C-BE32-E72D297353CC}">
              <c16:uniqueId val="{00000004-0463-4C08-B266-144F3626E3D2}"/>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c:ext xmlns:c16="http://schemas.microsoft.com/office/drawing/2014/chart" uri="{C3380CC4-5D6E-409C-BE32-E72D297353CC}">
              <c16:uniqueId val="{00000005-0463-4C08-B266-144F3626E3D2}"/>
            </c:ext>
          </c:extLst>
        </c:ser>
        <c:dLbls>
          <c:showLegendKey val="0"/>
          <c:showVal val="0"/>
          <c:showCatName val="0"/>
          <c:showSerName val="0"/>
          <c:showPercent val="0"/>
          <c:showBubbleSize val="0"/>
        </c:dLbls>
        <c:smooth val="0"/>
        <c:axId val="631710080"/>
        <c:axId val="631711064"/>
      </c:lineChart>
      <c:catAx>
        <c:axId val="631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631711064"/>
        <c:crosses val="autoZero"/>
        <c:auto val="1"/>
        <c:lblAlgn val="ctr"/>
        <c:lblOffset val="100"/>
        <c:noMultiLvlLbl val="0"/>
      </c:catAx>
      <c:valAx>
        <c:axId val="63171106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63171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Lekeberg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äldre'!$AA$33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äldre'!$Z$34:$Z$35</c:f>
              <c:strCache>
                <c:ptCount val="2"/>
                <c:pt idx="0">
                  <c:v>70-84 år</c:v>
                </c:pt>
                <c:pt idx="1">
                  <c:v>85+ år</c:v>
                </c:pt>
              </c:strCache>
            </c:strRef>
          </c:cat>
          <c:val>
            <c:numRef>
              <c:f>'Dia fys äldre'!$AA$34:$AA$35</c:f>
              <c:numCache>
                <c:formatCode>General</c:formatCode>
                <c:ptCount val="2"/>
                <c:pt idx="0">
                  <c:v>48</c:v>
                </c:pt>
                <c:pt idx="1">
                  <c:v>14</c:v>
                </c:pt>
              </c:numCache>
            </c:numRef>
          </c:val>
          <c:extLst>
            <c:ext xmlns:c16="http://schemas.microsoft.com/office/drawing/2014/chart" uri="{C3380CC4-5D6E-409C-BE32-E72D297353CC}">
              <c16:uniqueId val="{00000000-D306-46A6-9916-6836BA92A87E}"/>
            </c:ext>
          </c:extLst>
        </c:ser>
        <c:ser>
          <c:idx val="1"/>
          <c:order val="1"/>
          <c:tx>
            <c:strRef>
              <c:f>'Dia fys äldre'!$AB$33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äldre'!$Z$34:$Z$35</c:f>
              <c:strCache>
                <c:ptCount val="2"/>
                <c:pt idx="0">
                  <c:v>70-84 år</c:v>
                </c:pt>
                <c:pt idx="1">
                  <c:v>85+ år</c:v>
                </c:pt>
              </c:strCache>
            </c:strRef>
          </c:cat>
          <c:val>
            <c:numRef>
              <c:f>'Dia fys äldre'!$AB$34:$AB$35</c:f>
              <c:numCache>
                <c:formatCode>General</c:formatCode>
                <c:ptCount val="2"/>
                <c:pt idx="0">
                  <c:v>55</c:v>
                </c:pt>
                <c:pt idx="1">
                  <c:v>53</c:v>
                </c:pt>
              </c:numCache>
            </c:numRef>
          </c:val>
          <c:extLst>
            <c:ext xmlns:c16="http://schemas.microsoft.com/office/drawing/2014/chart" uri="{C3380CC4-5D6E-409C-BE32-E72D297353CC}">
              <c16:uniqueId val="{00000001-D306-46A6-9916-6836BA92A87E}"/>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Lekeberg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äldre'!$AB$60</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äldre'!$AA$61:$AA$62</c:f>
              <c:strCache>
                <c:ptCount val="2"/>
                <c:pt idx="0">
                  <c:v>70-84 år</c:v>
                </c:pt>
                <c:pt idx="1">
                  <c:v>85+ år</c:v>
                </c:pt>
              </c:strCache>
            </c:strRef>
          </c:cat>
          <c:val>
            <c:numRef>
              <c:f>'Dia still äldre'!$AB$61:$AB$62</c:f>
              <c:numCache>
                <c:formatCode>General</c:formatCode>
                <c:ptCount val="2"/>
                <c:pt idx="0">
                  <c:v>6</c:v>
                </c:pt>
                <c:pt idx="1">
                  <c:v>14</c:v>
                </c:pt>
              </c:numCache>
            </c:numRef>
          </c:val>
          <c:extLst>
            <c:ext xmlns:c16="http://schemas.microsoft.com/office/drawing/2014/chart" uri="{C3380CC4-5D6E-409C-BE32-E72D297353CC}">
              <c16:uniqueId val="{00000000-BDCE-46C5-8F33-E937F730F609}"/>
            </c:ext>
          </c:extLst>
        </c:ser>
        <c:ser>
          <c:idx val="1"/>
          <c:order val="1"/>
          <c:tx>
            <c:strRef>
              <c:f>'Dia still äldre'!$AC$60</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äldre'!$AA$61:$AA$62</c:f>
              <c:strCache>
                <c:ptCount val="2"/>
                <c:pt idx="0">
                  <c:v>70-84 år</c:v>
                </c:pt>
                <c:pt idx="1">
                  <c:v>85+ år</c:v>
                </c:pt>
              </c:strCache>
            </c:strRef>
          </c:cat>
          <c:val>
            <c:numRef>
              <c:f>'Dia still äldre'!$AC$61:$AC$62</c:f>
              <c:numCache>
                <c:formatCode>General</c:formatCode>
                <c:ptCount val="2"/>
                <c:pt idx="0">
                  <c:v>6</c:v>
                </c:pt>
                <c:pt idx="1">
                  <c:v>17</c:v>
                </c:pt>
              </c:numCache>
            </c:numRef>
          </c:val>
          <c:extLst>
            <c:ext xmlns:c16="http://schemas.microsoft.com/office/drawing/2014/chart" uri="{C3380CC4-5D6E-409C-BE32-E72D297353CC}">
              <c16:uniqueId val="{00000001-BDCE-46C5-8F33-E937F730F609}"/>
            </c:ext>
          </c:extLst>
        </c:ser>
        <c:dLbls>
          <c:dLblPos val="outEnd"/>
          <c:showLegendKey val="0"/>
          <c:showVal val="1"/>
          <c:showCatName val="0"/>
          <c:showSerName val="0"/>
          <c:showPercent val="0"/>
          <c:showBubbleSize val="0"/>
        </c:dLbls>
        <c:gapWidth val="219"/>
        <c:overlap val="-27"/>
        <c:axId val="617061680"/>
        <c:axId val="577563376"/>
      </c:barChart>
      <c:catAx>
        <c:axId val="6170616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sv-SE" sz="1200"/>
                  <a:t>Ålder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77563376"/>
        <c:crosses val="autoZero"/>
        <c:auto val="1"/>
        <c:lblAlgn val="ctr"/>
        <c:lblOffset val="100"/>
        <c:noMultiLvlLbl val="0"/>
      </c:catAx>
      <c:valAx>
        <c:axId val="5775633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170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'5 största ung. föreningar'!$C$3</c:f>
              <c:strCache>
                <c:ptCount val="1"/>
                <c:pt idx="0">
                  <c:v>Deltagartillfällen pojkar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föreningar'!$B$4:$B$8</c:f>
              <c:strCache>
                <c:ptCount val="5"/>
                <c:pt idx="0">
                  <c:v>Lekebergs IF</c:v>
                </c:pt>
                <c:pt idx="1">
                  <c:v>Fjugesta IF</c:v>
                </c:pt>
                <c:pt idx="2">
                  <c:v>Mullhyttans IF</c:v>
                </c:pt>
                <c:pt idx="3">
                  <c:v>Hidinge Ryttarförening</c:v>
                </c:pt>
                <c:pt idx="4">
                  <c:v>Brohyttans IF</c:v>
                </c:pt>
              </c:strCache>
            </c:strRef>
          </c:cat>
          <c:val>
            <c:numRef>
              <c:f>'5 största ung. föreningar'!$C$4:$C$8</c:f>
              <c:numCache>
                <c:formatCode>General</c:formatCode>
                <c:ptCount val="5"/>
                <c:pt idx="0">
                  <c:v>7629</c:v>
                </c:pt>
                <c:pt idx="1">
                  <c:v>3867</c:v>
                </c:pt>
                <c:pt idx="2">
                  <c:v>584</c:v>
                </c:pt>
                <c:pt idx="3">
                  <c:v>1</c:v>
                </c:pt>
                <c:pt idx="4">
                  <c:v>10</c:v>
                </c:pt>
              </c:numCache>
            </c:numRef>
          </c:val>
          <c:extLst>
            <c:ext xmlns:c16="http://schemas.microsoft.com/office/drawing/2014/chart" uri="{C3380CC4-5D6E-409C-BE32-E72D297353CC}">
              <c16:uniqueId val="{00000000-6DCE-407E-BFA2-EAD3CCF96F5B}"/>
            </c:ext>
          </c:extLst>
        </c:ser>
        <c:ser>
          <c:idx val="2"/>
          <c:order val="2"/>
          <c:tx>
            <c:strRef>
              <c:f>'5 största ung. föreningar'!$E$3</c:f>
              <c:strCache>
                <c:ptCount val="1"/>
                <c:pt idx="0">
                  <c:v>Deltagartillfällen 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föreningar'!$B$4:$B$8</c:f>
              <c:strCache>
                <c:ptCount val="5"/>
                <c:pt idx="0">
                  <c:v>Lekebergs IF</c:v>
                </c:pt>
                <c:pt idx="1">
                  <c:v>Fjugesta IF</c:v>
                </c:pt>
                <c:pt idx="2">
                  <c:v>Mullhyttans IF</c:v>
                </c:pt>
                <c:pt idx="3">
                  <c:v>Hidinge Ryttarförening</c:v>
                </c:pt>
                <c:pt idx="4">
                  <c:v>Brohyttans IF</c:v>
                </c:pt>
              </c:strCache>
            </c:strRef>
          </c:cat>
          <c:val>
            <c:numRef>
              <c:f>'5 största ung. föreningar'!$E$4:$E$8</c:f>
              <c:numCache>
                <c:formatCode>General</c:formatCode>
                <c:ptCount val="5"/>
                <c:pt idx="0">
                  <c:v>729</c:v>
                </c:pt>
                <c:pt idx="1">
                  <c:v>938</c:v>
                </c:pt>
                <c:pt idx="2">
                  <c:v>455</c:v>
                </c:pt>
                <c:pt idx="3">
                  <c:v>46</c:v>
                </c:pt>
                <c:pt idx="4">
                  <c:v>16</c:v>
                </c:pt>
              </c:numCache>
            </c:numRef>
          </c:val>
          <c:extLst>
            <c:ext xmlns:c16="http://schemas.microsoft.com/office/drawing/2014/chart" uri="{C3380CC4-5D6E-409C-BE32-E72D297353CC}">
              <c16:uniqueId val="{00000001-6DCE-407E-BFA2-EAD3CCF96F5B}"/>
            </c:ext>
          </c:extLst>
        </c:ser>
        <c:dLbls>
          <c:dLblPos val="ctr"/>
          <c:showLegendKey val="0"/>
          <c:showVal val="1"/>
          <c:showCatName val="0"/>
          <c:showSerName val="0"/>
          <c:showPercent val="0"/>
          <c:showBubbleSize val="0"/>
        </c:dLbls>
        <c:gapWidth val="150"/>
        <c:overlap val="100"/>
        <c:axId val="909386288"/>
        <c:axId val="909386680"/>
        <c:extLst>
          <c:ext xmlns:c15="http://schemas.microsoft.com/office/drawing/2012/chart" uri="{02D57815-91ED-43cb-92C2-25804820EDAC}">
            <c15:filteredBarSeries>
              <c15:ser>
                <c:idx val="1"/>
                <c:order val="1"/>
                <c:tx>
                  <c:strRef>
                    <c:extLst>
                      <c:ext uri="{02D57815-91ED-43cb-92C2-25804820EDAC}">
                        <c15:formulaRef>
                          <c15:sqref>'5 största ung. föreningar'!$D$3</c15:sqref>
                        </c15:formulaRef>
                      </c:ext>
                    </c:extLst>
                    <c:strCache>
                      <c:ptCount val="1"/>
                      <c:pt idx="0">
                        <c:v>% Andel pojkar</c:v>
                      </c:pt>
                    </c:strCache>
                  </c:strRef>
                </c:tx>
                <c:spPr>
                  <a:solidFill>
                    <a:srgbClr val="FDD400"/>
                  </a:solidFill>
                  <a:ln>
                    <a:noFill/>
                  </a:ln>
                  <a:effectLst/>
                </c:spPr>
                <c:invertIfNegative val="0"/>
                <c:dLbls>
                  <c:dLbl>
                    <c:idx val="3"/>
                    <c:layout>
                      <c:manualLayout>
                        <c:x val="6.7567567567567571E-3"/>
                        <c:y val="-4.2723613543049085E-2"/>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2-6DCE-407E-BFA2-EAD3CCF96F5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'5 största ung. föreningar'!$B$4:$B$8</c15:sqref>
                        </c15:formulaRef>
                      </c:ext>
                    </c:extLst>
                    <c:strCache>
                      <c:ptCount val="5"/>
                      <c:pt idx="0">
                        <c:v>Lekebergs IF</c:v>
                      </c:pt>
                      <c:pt idx="1">
                        <c:v>Fjugesta IF</c:v>
                      </c:pt>
                      <c:pt idx="2">
                        <c:v>Mullhyttans IF</c:v>
                      </c:pt>
                      <c:pt idx="3">
                        <c:v>Hidinge Ryttarförening</c:v>
                      </c:pt>
                      <c:pt idx="4">
                        <c:v>Brohyttans IF</c:v>
                      </c:pt>
                    </c:strCache>
                  </c:strRef>
                </c:cat>
                <c:val>
                  <c:numRef>
                    <c:extLst>
                      <c:ext uri="{02D57815-91ED-43cb-92C2-25804820EDAC}">
                        <c15:formulaRef>
                          <c15:sqref>'5 största ung. föreningar'!$D$4:$D$8</c15:sqref>
                        </c15:formulaRef>
                      </c:ext>
                    </c:extLst>
                    <c:numCache>
                      <c:formatCode>0%</c:formatCode>
                      <c:ptCount val="5"/>
                      <c:pt idx="0">
                        <c:v>0.91277817659727212</c:v>
                      </c:pt>
                      <c:pt idx="1">
                        <c:v>0.80478668054110303</c:v>
                      </c:pt>
                      <c:pt idx="2">
                        <c:v>0.56207892204042353</c:v>
                      </c:pt>
                      <c:pt idx="3">
                        <c:v>2.1276595744680851E-2</c:v>
                      </c:pt>
                      <c:pt idx="4">
                        <c:v>0.38461538461538464</c:v>
                      </c:pt>
                    </c:numCache>
                  </c:numRef>
                </c:val>
                <c:extLst>
                  <c:ext xmlns:c16="http://schemas.microsoft.com/office/drawing/2014/chart" uri="{C3380CC4-5D6E-409C-BE32-E72D297353CC}">
                    <c16:uniqueId val="{00000003-6DCE-407E-BFA2-EAD3CCF96F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 största ung. föreningar'!$F$3</c15:sqref>
                        </c15:formulaRef>
                      </c:ext>
                    </c:extLst>
                    <c:strCache>
                      <c:ptCount val="1"/>
                      <c:pt idx="0">
                        <c:v>% Andel flickor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föreningar'!$B$4:$B$8</c15:sqref>
                        </c15:formulaRef>
                      </c:ext>
                    </c:extLst>
                    <c:strCache>
                      <c:ptCount val="5"/>
                      <c:pt idx="0">
                        <c:v>Lekebergs IF</c:v>
                      </c:pt>
                      <c:pt idx="1">
                        <c:v>Fjugesta IF</c:v>
                      </c:pt>
                      <c:pt idx="2">
                        <c:v>Mullhyttans IF</c:v>
                      </c:pt>
                      <c:pt idx="3">
                        <c:v>Hidinge Ryttarförening</c:v>
                      </c:pt>
                      <c:pt idx="4">
                        <c:v>Brohyttans IF</c:v>
                      </c:pt>
                    </c:strCache>
                  </c:strRef>
                </c:cat>
                <c:val>
                  <c:numRef>
                    <c:extLst xmlns:c15="http://schemas.microsoft.com/office/drawing/2012/chart">
                      <c:ext xmlns:c15="http://schemas.microsoft.com/office/drawing/2012/chart" uri="{02D57815-91ED-43cb-92C2-25804820EDAC}">
                        <c15:formulaRef>
                          <c15:sqref>'5 största ung. föreningar'!$F$4:$F$8</c15:sqref>
                        </c15:formulaRef>
                      </c:ext>
                    </c:extLst>
                    <c:numCache>
                      <c:formatCode>0%</c:formatCode>
                      <c:ptCount val="5"/>
                      <c:pt idx="0">
                        <c:v>8.7221823402727924E-2</c:v>
                      </c:pt>
                      <c:pt idx="1">
                        <c:v>0.19521331945889697</c:v>
                      </c:pt>
                      <c:pt idx="2">
                        <c:v>0.43792107795957652</c:v>
                      </c:pt>
                      <c:pt idx="3">
                        <c:v>0.97872340425531912</c:v>
                      </c:pt>
                      <c:pt idx="4">
                        <c:v>0.61538461538461542</c:v>
                      </c:pt>
                    </c:numCache>
                  </c:numRef>
                </c:val>
                <c:extLst xmlns:c15="http://schemas.microsoft.com/office/drawing/2012/chart">
                  <c:ext xmlns:c16="http://schemas.microsoft.com/office/drawing/2014/chart" uri="{C3380CC4-5D6E-409C-BE32-E72D297353CC}">
                    <c16:uniqueId val="{00000004-6DCE-407E-BFA2-EAD3CCF96F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 största ung. föreningar'!$G$3</c15:sqref>
                        </c15:formulaRef>
                      </c:ext>
                    </c:extLst>
                    <c:strCache>
                      <c:ptCount val="1"/>
                      <c:pt idx="0">
                        <c:v>Deltagartillfällen totalt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föreningar'!$B$4:$B$8</c15:sqref>
                        </c15:formulaRef>
                      </c:ext>
                    </c:extLst>
                    <c:strCache>
                      <c:ptCount val="5"/>
                      <c:pt idx="0">
                        <c:v>Lekebergs IF</c:v>
                      </c:pt>
                      <c:pt idx="1">
                        <c:v>Fjugesta IF</c:v>
                      </c:pt>
                      <c:pt idx="2">
                        <c:v>Mullhyttans IF</c:v>
                      </c:pt>
                      <c:pt idx="3">
                        <c:v>Hidinge Ryttarförening</c:v>
                      </c:pt>
                      <c:pt idx="4">
                        <c:v>Brohyttans IF</c:v>
                      </c:pt>
                    </c:strCache>
                  </c:strRef>
                </c:cat>
                <c:val>
                  <c:numRef>
                    <c:extLst xmlns:c15="http://schemas.microsoft.com/office/drawing/2012/chart">
                      <c:ext xmlns:c15="http://schemas.microsoft.com/office/drawing/2012/chart" uri="{02D57815-91ED-43cb-92C2-25804820EDAC}">
                        <c15:formulaRef>
                          <c15:sqref>'5 största ung. föreningar'!$G$4:$G$8</c15:sqref>
                        </c15:formulaRef>
                      </c:ext>
                    </c:extLst>
                    <c:numCache>
                      <c:formatCode>General</c:formatCode>
                      <c:ptCount val="5"/>
                      <c:pt idx="0">
                        <c:v>8358</c:v>
                      </c:pt>
                      <c:pt idx="1">
                        <c:v>4805</c:v>
                      </c:pt>
                      <c:pt idx="2">
                        <c:v>1039</c:v>
                      </c:pt>
                      <c:pt idx="3">
                        <c:v>47</c:v>
                      </c:pt>
                      <c:pt idx="4">
                        <c:v>26</c:v>
                      </c:pt>
                    </c:numCache>
                  </c:numRef>
                </c:val>
                <c:extLst xmlns:c15="http://schemas.microsoft.com/office/drawing/2012/chart">
                  <c:ext xmlns:c16="http://schemas.microsoft.com/office/drawing/2014/chart" uri="{C3380CC4-5D6E-409C-BE32-E72D297353CC}">
                    <c16:uniqueId val="{00000005-6DCE-407E-BFA2-EAD3CCF96F5B}"/>
                  </c:ext>
                </c:extLst>
              </c15:ser>
            </c15:filteredBarSeries>
          </c:ext>
        </c:extLst>
      </c:barChart>
      <c:catAx>
        <c:axId val="90938628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sv-SE" sz="1400" b="1">
                    <a:latin typeface="Calibri" panose="020F0502020204030204" pitchFamily="34" charset="0"/>
                    <a:cs typeface="Calibri" panose="020F0502020204030204" pitchFamily="34" charset="0"/>
                  </a:rPr>
                  <a:t>Idrottsföreningar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909386680"/>
        <c:crosses val="autoZero"/>
        <c:auto val="1"/>
        <c:lblAlgn val="ctr"/>
        <c:lblOffset val="100"/>
        <c:noMultiLvlLbl val="0"/>
      </c:catAx>
      <c:valAx>
        <c:axId val="909386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sv-SE" sz="1400" b="1">
                    <a:latin typeface="Calibri" panose="020F0502020204030204" pitchFamily="34" charset="0"/>
                    <a:cs typeface="Calibri" panose="020F0502020204030204" pitchFamily="34" charset="0"/>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90938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'Största idrotterna'!$O$4</c:f>
              <c:strCache>
                <c:ptCount val="1"/>
                <c:pt idx="0">
                  <c:v>Pojkar</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idrotterna'!$P$3:$U$3</c:f>
              <c:strCache>
                <c:ptCount val="6"/>
                <c:pt idx="0">
                  <c:v>Fotboll</c:v>
                </c:pt>
                <c:pt idx="1">
                  <c:v>Friidrott</c:v>
                </c:pt>
                <c:pt idx="2">
                  <c:v>Cykel</c:v>
                </c:pt>
                <c:pt idx="3">
                  <c:v>Gymnastik</c:v>
                </c:pt>
                <c:pt idx="4">
                  <c:v>Skidor</c:v>
                </c:pt>
                <c:pt idx="5">
                  <c:v>Ridsport</c:v>
                </c:pt>
              </c:strCache>
            </c:strRef>
          </c:cat>
          <c:val>
            <c:numRef>
              <c:f>'Största idrotterna'!$P$4:$U$4</c:f>
              <c:numCache>
                <c:formatCode>General</c:formatCode>
                <c:ptCount val="6"/>
                <c:pt idx="0">
                  <c:v>10933</c:v>
                </c:pt>
                <c:pt idx="1">
                  <c:v>533</c:v>
                </c:pt>
                <c:pt idx="2">
                  <c:v>353</c:v>
                </c:pt>
                <c:pt idx="3">
                  <c:v>86</c:v>
                </c:pt>
                <c:pt idx="4">
                  <c:v>185</c:v>
                </c:pt>
                <c:pt idx="5">
                  <c:v>1</c:v>
                </c:pt>
              </c:numCache>
            </c:numRef>
          </c:val>
          <c:extLst>
            <c:ext xmlns:c16="http://schemas.microsoft.com/office/drawing/2014/chart" uri="{C3380CC4-5D6E-409C-BE32-E72D297353CC}">
              <c16:uniqueId val="{00000000-1E73-412A-AD89-E371D60FEA96}"/>
            </c:ext>
          </c:extLst>
        </c:ser>
        <c:ser>
          <c:idx val="1"/>
          <c:order val="1"/>
          <c:tx>
            <c:strRef>
              <c:f>'Största idrotterna'!$O$5</c:f>
              <c:strCache>
                <c:ptCount val="1"/>
                <c:pt idx="0">
                  <c:v>Flickor</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idrotterna'!$P$3:$U$3</c:f>
              <c:strCache>
                <c:ptCount val="6"/>
                <c:pt idx="0">
                  <c:v>Fotboll</c:v>
                </c:pt>
                <c:pt idx="1">
                  <c:v>Friidrott</c:v>
                </c:pt>
                <c:pt idx="2">
                  <c:v>Cykel</c:v>
                </c:pt>
                <c:pt idx="3">
                  <c:v>Gymnastik</c:v>
                </c:pt>
                <c:pt idx="4">
                  <c:v>Skidor</c:v>
                </c:pt>
                <c:pt idx="5">
                  <c:v>Ridsport</c:v>
                </c:pt>
              </c:strCache>
            </c:strRef>
          </c:cat>
          <c:val>
            <c:numRef>
              <c:f>'Största idrotterna'!$P$5:$U$5</c:f>
              <c:numCache>
                <c:formatCode>General</c:formatCode>
                <c:ptCount val="6"/>
                <c:pt idx="0">
                  <c:v>633</c:v>
                </c:pt>
                <c:pt idx="1">
                  <c:v>949</c:v>
                </c:pt>
                <c:pt idx="2">
                  <c:v>123</c:v>
                </c:pt>
                <c:pt idx="3">
                  <c:v>312</c:v>
                </c:pt>
                <c:pt idx="4">
                  <c:v>121</c:v>
                </c:pt>
                <c:pt idx="5">
                  <c:v>46</c:v>
                </c:pt>
              </c:numCache>
            </c:numRef>
          </c:val>
          <c:extLst>
            <c:ext xmlns:c16="http://schemas.microsoft.com/office/drawing/2014/chart" uri="{C3380CC4-5D6E-409C-BE32-E72D297353CC}">
              <c16:uniqueId val="{00000001-1E73-412A-AD89-E371D60FEA96}"/>
            </c:ext>
          </c:extLst>
        </c:ser>
        <c:dLbls>
          <c:dLblPos val="ctr"/>
          <c:showLegendKey val="0"/>
          <c:showVal val="1"/>
          <c:showCatName val="0"/>
          <c:showSerName val="0"/>
          <c:showPercent val="0"/>
          <c:showBubbleSize val="0"/>
        </c:dLbls>
        <c:gapWidth val="150"/>
        <c:overlap val="100"/>
        <c:axId val="562374704"/>
        <c:axId val="724606544"/>
      </c:barChart>
      <c:catAx>
        <c:axId val="56237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24606544"/>
        <c:crosses val="autoZero"/>
        <c:auto val="1"/>
        <c:lblAlgn val="ctr"/>
        <c:lblOffset val="100"/>
        <c:noMultiLvlLbl val="0"/>
      </c:catAx>
      <c:valAx>
        <c:axId val="72460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237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 största samarbetsföreningarna'!$B$3</c:f>
              <c:strCache>
                <c:ptCount val="1"/>
                <c:pt idx="0">
                  <c:v>Utbildningstimmar </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samarbetsföreningarna'!$A$4:$A$9</c:f>
              <c:strCache>
                <c:ptCount val="5"/>
                <c:pt idx="0">
                  <c:v>Lekebergs IF</c:v>
                </c:pt>
                <c:pt idx="1">
                  <c:v>Mullhyttans IF</c:v>
                </c:pt>
                <c:pt idx="2">
                  <c:v>Kilsbergens Motorklubb</c:v>
                </c:pt>
                <c:pt idx="3">
                  <c:v>Hidinge Lanna Byalag</c:v>
                </c:pt>
                <c:pt idx="4">
                  <c:v>Gropens IF</c:v>
                </c:pt>
              </c:strCache>
            </c:strRef>
          </c:cat>
          <c:val>
            <c:numRef>
              <c:f>'5 största samarbetsföreningarna'!$B$4:$B$9</c:f>
              <c:numCache>
                <c:formatCode>General</c:formatCode>
                <c:ptCount val="5"/>
                <c:pt idx="0">
                  <c:v>309</c:v>
                </c:pt>
                <c:pt idx="1">
                  <c:v>89</c:v>
                </c:pt>
                <c:pt idx="2">
                  <c:v>34</c:v>
                </c:pt>
                <c:pt idx="3">
                  <c:v>30</c:v>
                </c:pt>
                <c:pt idx="4">
                  <c:v>24</c:v>
                </c:pt>
              </c:numCache>
            </c:numRef>
          </c:val>
          <c:extLst>
            <c:ext xmlns:c16="http://schemas.microsoft.com/office/drawing/2014/chart" uri="{C3380CC4-5D6E-409C-BE32-E72D297353CC}">
              <c16:uniqueId val="{00000000-AF89-4286-8FE8-35CC96903B6B}"/>
            </c:ext>
          </c:extLst>
        </c:ser>
        <c:dLbls>
          <c:showLegendKey val="0"/>
          <c:showVal val="0"/>
          <c:showCatName val="0"/>
          <c:showSerName val="0"/>
          <c:showPercent val="0"/>
          <c:showBubbleSize val="0"/>
        </c:dLbls>
        <c:gapWidth val="219"/>
        <c:overlap val="-27"/>
        <c:axId val="909387464"/>
        <c:axId val="909387856"/>
      </c:barChart>
      <c:catAx>
        <c:axId val="9093874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Förening</a:t>
                </a:r>
                <a:endParaRPr lang="sv-SE" dirty="0">
                  <a:latin typeface="+mn-lt"/>
                </a:endParaRPr>
              </a:p>
            </c:rich>
          </c:tx>
          <c:layout>
            <c:manualLayout>
              <c:xMode val="edge"/>
              <c:yMode val="edge"/>
              <c:x val="0.49337256143208846"/>
              <c:y val="0.925443528472786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909387856"/>
        <c:crosses val="autoZero"/>
        <c:auto val="1"/>
        <c:lblAlgn val="ctr"/>
        <c:lblOffset val="100"/>
        <c:noMultiLvlLbl val="0"/>
      </c:catAx>
      <c:valAx>
        <c:axId val="909387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Utbildningstimmar</a:t>
                </a:r>
                <a:endParaRPr lang="sv-SE" dirty="0">
                  <a:latin typeface="+mn-l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90938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c:ext xmlns:c16="http://schemas.microsoft.com/office/drawing/2014/chart" uri="{C3380CC4-5D6E-409C-BE32-E72D297353CC}">
              <c16:uniqueId val="{00000000-B08A-4259-A21A-30A8CB9C2D74}"/>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c:ext xmlns:c16="http://schemas.microsoft.com/office/drawing/2014/chart" uri="{C3380CC4-5D6E-409C-BE32-E72D297353CC}">
              <c16:uniqueId val="{00000001-B08A-4259-A21A-30A8CB9C2D74}"/>
            </c:ext>
          </c:extLst>
        </c:ser>
        <c:dLbls>
          <c:dLblPos val="outEnd"/>
          <c:showLegendKey val="0"/>
          <c:showVal val="1"/>
          <c:showCatName val="0"/>
          <c:showSerName val="0"/>
          <c:showPercent val="0"/>
          <c:showBubbleSize val="0"/>
        </c:dLbls>
        <c:gapWidth val="100"/>
        <c:overlap val="-24"/>
        <c:axId val="206006592"/>
        <c:axId val="206006984"/>
        <c:extLst>
          <c:ext xmlns:c15="http://schemas.microsoft.com/office/drawing/2012/chart" uri="{02D57815-91ED-43cb-92C2-25804820EDAC}">
            <c15:filteredBarSeries>
              <c15:ser>
                <c:idx val="2"/>
                <c:order val="2"/>
                <c:tx>
                  <c:strRef>
                    <c:extLs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2-B08A-4259-A21A-30A8CB9C2D74}"/>
                  </c:ext>
                </c:extLst>
              </c15:ser>
            </c15:filteredBarSeries>
          </c:ext>
        </c:extLst>
      </c:barChart>
      <c:catAx>
        <c:axId val="206006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06006984"/>
        <c:crosses val="autoZero"/>
        <c:auto val="1"/>
        <c:lblAlgn val="ctr"/>
        <c:lblOffset val="100"/>
        <c:noMultiLvlLbl val="0"/>
      </c:catAx>
      <c:valAx>
        <c:axId val="206006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0600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över tid'!$B$4</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tid'!$H$4:$K$4</c:f>
              <c:numCache>
                <c:formatCode>General</c:formatCode>
                <c:ptCount val="4"/>
                <c:pt idx="0">
                  <c:v>2345</c:v>
                </c:pt>
                <c:pt idx="1">
                  <c:v>2870</c:v>
                </c:pt>
                <c:pt idx="2">
                  <c:v>2709</c:v>
                </c:pt>
                <c:pt idx="3">
                  <c:v>2184</c:v>
                </c:pt>
              </c:numCache>
            </c:numRef>
          </c:val>
          <c:smooth val="0"/>
          <c:extLst>
            <c:ext xmlns:c16="http://schemas.microsoft.com/office/drawing/2014/chart" uri="{C3380CC4-5D6E-409C-BE32-E72D297353CC}">
              <c16:uniqueId val="{00000000-8DC5-48A7-B0E7-9A1972F34CAC}"/>
            </c:ext>
          </c:extLst>
        </c:ser>
        <c:ser>
          <c:idx val="1"/>
          <c:order val="1"/>
          <c:tx>
            <c:strRef>
              <c:f>'Deltagartillfällen över tid'!$B$5</c:f>
              <c:strCache>
                <c:ptCount val="1"/>
                <c:pt idx="0">
                  <c:v>Pojkar</c:v>
                </c:pt>
              </c:strCache>
            </c:strRef>
          </c:tx>
          <c:spPr>
            <a:ln w="28575" cap="rnd">
              <a:solidFill>
                <a:srgbClr val="0090D4"/>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tid'!$H$5:$K$5</c:f>
              <c:numCache>
                <c:formatCode>General</c:formatCode>
                <c:ptCount val="4"/>
                <c:pt idx="0">
                  <c:v>10727</c:v>
                </c:pt>
                <c:pt idx="1">
                  <c:v>10550</c:v>
                </c:pt>
                <c:pt idx="2">
                  <c:v>11378</c:v>
                </c:pt>
                <c:pt idx="3">
                  <c:v>12091</c:v>
                </c:pt>
              </c:numCache>
            </c:numRef>
          </c:val>
          <c:smooth val="0"/>
          <c:extLst>
            <c:ext xmlns:c16="http://schemas.microsoft.com/office/drawing/2014/chart" uri="{C3380CC4-5D6E-409C-BE32-E72D297353CC}">
              <c16:uniqueId val="{00000001-8DC5-48A7-B0E7-9A1972F34CAC}"/>
            </c:ext>
          </c:extLst>
        </c:ser>
        <c:ser>
          <c:idx val="2"/>
          <c:order val="2"/>
          <c:tx>
            <c:strRef>
              <c:f>'Deltagartillfällen över tid'!$B$6</c:f>
              <c:strCache>
                <c:ptCount val="1"/>
                <c:pt idx="0">
                  <c:v>Totalt</c:v>
                </c:pt>
              </c:strCache>
            </c:strRef>
          </c:tx>
          <c:spPr>
            <a:ln w="28575" cap="rnd">
              <a:solidFill>
                <a:srgbClr val="33338B"/>
              </a:solidFill>
              <a:round/>
            </a:ln>
            <a:effectLst/>
          </c:spPr>
          <c:marker>
            <c:symbol val="circle"/>
            <c:size val="7"/>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tid'!$H$6:$K$6</c:f>
              <c:numCache>
                <c:formatCode>General</c:formatCode>
                <c:ptCount val="4"/>
                <c:pt idx="0">
                  <c:v>13072</c:v>
                </c:pt>
                <c:pt idx="1">
                  <c:v>13420</c:v>
                </c:pt>
                <c:pt idx="2">
                  <c:v>14087</c:v>
                </c:pt>
                <c:pt idx="3">
                  <c:v>14275</c:v>
                </c:pt>
              </c:numCache>
            </c:numRef>
          </c:val>
          <c:smooth val="0"/>
          <c:extLst>
            <c:ext xmlns:c16="http://schemas.microsoft.com/office/drawing/2014/chart" uri="{C3380CC4-5D6E-409C-BE32-E72D297353CC}">
              <c16:uniqueId val="{00000002-8DC5-48A7-B0E7-9A1972F34CAC}"/>
            </c:ext>
          </c:extLst>
        </c:ser>
        <c:dLbls>
          <c:dLblPos val="t"/>
          <c:showLegendKey val="0"/>
          <c:showVal val="1"/>
          <c:showCatName val="0"/>
          <c:showSerName val="0"/>
          <c:showPercent val="0"/>
          <c:showBubbleSize val="0"/>
        </c:dLbls>
        <c:marker val="1"/>
        <c:smooth val="0"/>
        <c:axId val="909388640"/>
        <c:axId val="909389032"/>
      </c:lineChart>
      <c:catAx>
        <c:axId val="9093886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09389032"/>
        <c:crosses val="autoZero"/>
        <c:auto val="1"/>
        <c:lblAlgn val="ctr"/>
        <c:lblOffset val="100"/>
        <c:noMultiLvlLbl val="0"/>
      </c:catAx>
      <c:valAx>
        <c:axId val="909389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0938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 flickor-pojkar (%)'!$B$10</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(%)'!$H$10:$K$10</c:f>
              <c:numCache>
                <c:formatCode>0%</c:formatCode>
                <c:ptCount val="4"/>
                <c:pt idx="0">
                  <c:v>0.18</c:v>
                </c:pt>
                <c:pt idx="1">
                  <c:v>0.21</c:v>
                </c:pt>
                <c:pt idx="2">
                  <c:v>0.192</c:v>
                </c:pt>
                <c:pt idx="3">
                  <c:v>0.15299474605954466</c:v>
                </c:pt>
              </c:numCache>
            </c:numRef>
          </c:val>
          <c:smooth val="0"/>
          <c:extLst>
            <c:ext xmlns:c16="http://schemas.microsoft.com/office/drawing/2014/chart" uri="{C3380CC4-5D6E-409C-BE32-E72D297353CC}">
              <c16:uniqueId val="{00000000-70B4-456A-AECD-3F55E251A74D}"/>
            </c:ext>
          </c:extLst>
        </c:ser>
        <c:ser>
          <c:idx val="1"/>
          <c:order val="1"/>
          <c:tx>
            <c:strRef>
              <c:f>'LOK flickor-pojkar (%)'!$B$11</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(%)'!$H$11:$K$11</c:f>
              <c:numCache>
                <c:formatCode>0%</c:formatCode>
                <c:ptCount val="4"/>
                <c:pt idx="0">
                  <c:v>0.82199999999999995</c:v>
                </c:pt>
                <c:pt idx="1">
                  <c:v>0.79</c:v>
                </c:pt>
                <c:pt idx="2">
                  <c:v>0.80800000000000005</c:v>
                </c:pt>
                <c:pt idx="3">
                  <c:v>0.84700525394045534</c:v>
                </c:pt>
              </c:numCache>
            </c:numRef>
          </c:val>
          <c:smooth val="0"/>
          <c:extLst>
            <c:ext xmlns:c16="http://schemas.microsoft.com/office/drawing/2014/chart" uri="{C3380CC4-5D6E-409C-BE32-E72D297353CC}">
              <c16:uniqueId val="{00000001-70B4-456A-AECD-3F55E251A74D}"/>
            </c:ext>
          </c:extLst>
        </c:ser>
        <c:dLbls>
          <c:dLblPos val="t"/>
          <c:showLegendKey val="0"/>
          <c:showVal val="1"/>
          <c:showCatName val="0"/>
          <c:showSerName val="0"/>
          <c:showPercent val="0"/>
          <c:showBubbleSize val="0"/>
        </c:dLbls>
        <c:marker val="1"/>
        <c:smooth val="0"/>
        <c:axId val="909392168"/>
        <c:axId val="909392560"/>
      </c:lineChart>
      <c:catAx>
        <c:axId val="9093921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09392560"/>
        <c:crosses val="autoZero"/>
        <c:auto val="1"/>
        <c:lblAlgn val="ctr"/>
        <c:lblOffset val="100"/>
        <c:noMultiLvlLbl val="0"/>
      </c:catAx>
      <c:valAx>
        <c:axId val="909392560"/>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baseline="0">
                    <a:latin typeface="+mj-lt"/>
                  </a:rPr>
                  <a:t>Fördelning deltagartillfällen</a:t>
                </a:r>
                <a:endParaRPr lang="sv-SE" sz="1400">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909392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åldersgrp'!$B$2</c:f>
              <c:strCache>
                <c:ptCount val="1"/>
                <c:pt idx="0">
                  <c:v>2015</c:v>
                </c:pt>
              </c:strCache>
            </c:strRef>
          </c:tx>
          <c:spPr>
            <a:ln w="22225" cap="rnd" cmpd="sng" algn="ctr">
              <a:solidFill>
                <a:srgbClr val="FDD400"/>
              </a:solidFill>
              <a:round/>
            </a:ln>
            <a:effectLst/>
          </c:spPr>
          <c:marker>
            <c:symbol val="circle"/>
            <c:size val="4"/>
            <c:spPr>
              <a:solidFill>
                <a:srgbClr val="FDD400"/>
              </a:solidFill>
              <a:ln w="25400" cap="flat" cmpd="sng" algn="ctr">
                <a:solidFill>
                  <a:srgbClr val="FDD400"/>
                </a:solidFill>
                <a:round/>
              </a:ln>
              <a:effectLst/>
            </c:spPr>
          </c:marker>
          <c:dLbls>
            <c:dLbl>
              <c:idx val="0"/>
              <c:layout>
                <c:manualLayout>
                  <c:x val="-6.5153153153153176E-2"/>
                  <c:y val="6.0180362689343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B-449B-9DBE-4E85BDF02149}"/>
                </c:ext>
              </c:extLst>
            </c:dLbl>
            <c:dLbl>
              <c:idx val="1"/>
              <c:layout>
                <c:manualLayout>
                  <c:x val="-0.10118918918918923"/>
                  <c:y val="6.4190387118917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9B-449B-9DBE-4E85BDF02149}"/>
                </c:ext>
              </c:extLst>
            </c:dLbl>
            <c:dLbl>
              <c:idx val="2"/>
              <c:layout>
                <c:manualLayout>
                  <c:x val="-0.10532132132132133"/>
                  <c:y val="-3.98002818384106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9B-449B-9DBE-4E85BDF02149}"/>
                </c:ext>
              </c:extLst>
            </c:dLbl>
            <c:dLbl>
              <c:idx val="3"/>
              <c:layout>
                <c:manualLayout>
                  <c:x val="1.7201201201201201E-2"/>
                  <c:y val="2.9996245733034045E-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9B-449B-9DBE-4E85BDF021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åldersgrp'!$B$3:$B$6</c:f>
              <c:numCache>
                <c:formatCode>General</c:formatCode>
                <c:ptCount val="4"/>
                <c:pt idx="0">
                  <c:v>1894</c:v>
                </c:pt>
                <c:pt idx="1">
                  <c:v>609</c:v>
                </c:pt>
                <c:pt idx="2">
                  <c:v>367</c:v>
                </c:pt>
                <c:pt idx="3">
                  <c:v>164</c:v>
                </c:pt>
              </c:numCache>
            </c:numRef>
          </c:val>
          <c:smooth val="0"/>
          <c:extLst>
            <c:ext xmlns:c16="http://schemas.microsoft.com/office/drawing/2014/chart" uri="{C3380CC4-5D6E-409C-BE32-E72D297353CC}">
              <c16:uniqueId val="{00000004-C99B-449B-9DBE-4E85BDF02149}"/>
            </c:ext>
          </c:extLst>
        </c:ser>
        <c:ser>
          <c:idx val="1"/>
          <c:order val="1"/>
          <c:tx>
            <c:strRef>
              <c:f>'Deltagartillfällen åldersgrp'!$C$2</c:f>
              <c:strCache>
                <c:ptCount val="1"/>
                <c:pt idx="0">
                  <c:v>2016</c:v>
                </c:pt>
              </c:strCache>
            </c:strRef>
          </c:tx>
          <c:spPr>
            <a:ln w="22225" cap="rnd" cmpd="sng" algn="ctr">
              <a:solidFill>
                <a:schemeClr val="accent4">
                  <a:lumMod val="50000"/>
                </a:schemeClr>
              </a:solidFill>
              <a:round/>
            </a:ln>
            <a:effectLst/>
          </c:spPr>
          <c:marker>
            <c:symbol val="circle"/>
            <c:size val="4"/>
            <c:spPr>
              <a:solidFill>
                <a:schemeClr val="accent4">
                  <a:lumMod val="50000"/>
                </a:schemeClr>
              </a:solidFill>
              <a:ln w="25400" cap="flat" cmpd="sng" algn="ctr">
                <a:solidFill>
                  <a:schemeClr val="accent4">
                    <a:lumMod val="50000"/>
                  </a:schemeClr>
                </a:solidFill>
                <a:round/>
              </a:ln>
              <a:effectLst/>
            </c:spPr>
          </c:marker>
          <c:dLbls>
            <c:dLbl>
              <c:idx val="1"/>
              <c:layout>
                <c:manualLayout>
                  <c:x val="-1.4702702702702703E-2"/>
                  <c:y val="-0.120270736641487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9B-449B-9DBE-4E85BDF02149}"/>
                </c:ext>
              </c:extLst>
            </c:dLbl>
            <c:dLbl>
              <c:idx val="2"/>
              <c:layout>
                <c:manualLayout>
                  <c:x val="-1.4030030030030029E-2"/>
                  <c:y val="-9.2200565634469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9B-449B-9DBE-4E85BDF02149}"/>
                </c:ext>
              </c:extLst>
            </c:dLbl>
            <c:dLbl>
              <c:idx val="3"/>
              <c:layout>
                <c:manualLayout>
                  <c:x val="-3.0846846846846847E-2"/>
                  <c:y val="-0.100220614493617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9B-449B-9DBE-4E85BDF021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åldersgrp'!$C$3:$C$6</c:f>
              <c:numCache>
                <c:formatCode>General</c:formatCode>
                <c:ptCount val="4"/>
                <c:pt idx="0">
                  <c:v>2246</c:v>
                </c:pt>
                <c:pt idx="1">
                  <c:v>343</c:v>
                </c:pt>
                <c:pt idx="2">
                  <c:v>55</c:v>
                </c:pt>
                <c:pt idx="3">
                  <c:v>65</c:v>
                </c:pt>
              </c:numCache>
            </c:numRef>
          </c:val>
          <c:smooth val="0"/>
          <c:extLst>
            <c:ext xmlns:c16="http://schemas.microsoft.com/office/drawing/2014/chart" uri="{C3380CC4-5D6E-409C-BE32-E72D297353CC}">
              <c16:uniqueId val="{00000008-C99B-449B-9DBE-4E85BDF02149}"/>
            </c:ext>
          </c:extLst>
        </c:ser>
        <c:ser>
          <c:idx val="2"/>
          <c:order val="2"/>
          <c:tx>
            <c:strRef>
              <c:f>'Deltagartillfällen åldersgrp'!$D$2</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cat>
            <c:strRef>
              <c:f>'Deltagartillfällen åldersgrp'!$A$3:$A$6</c:f>
              <c:strCache>
                <c:ptCount val="4"/>
                <c:pt idx="0">
                  <c:v>7-12 år</c:v>
                </c:pt>
                <c:pt idx="1">
                  <c:v>13-16 år</c:v>
                </c:pt>
                <c:pt idx="2">
                  <c:v>17-20 år</c:v>
                </c:pt>
                <c:pt idx="3">
                  <c:v>21-25 år</c:v>
                </c:pt>
              </c:strCache>
            </c:strRef>
          </c:cat>
          <c:val>
            <c:numRef>
              <c:f>'Deltagartillfällen åldersgrp'!$D$3:$D$6</c:f>
              <c:numCache>
                <c:formatCode>General</c:formatCode>
                <c:ptCount val="4"/>
                <c:pt idx="0">
                  <c:v>1796</c:v>
                </c:pt>
                <c:pt idx="1">
                  <c:v>385</c:v>
                </c:pt>
                <c:pt idx="2">
                  <c:v>3</c:v>
                </c:pt>
                <c:pt idx="3">
                  <c:v>0</c:v>
                </c:pt>
              </c:numCache>
            </c:numRef>
          </c:val>
          <c:smooth val="0"/>
          <c:extLst>
            <c:ext xmlns:c16="http://schemas.microsoft.com/office/drawing/2014/chart" uri="{C3380CC4-5D6E-409C-BE32-E72D297353CC}">
              <c16:uniqueId val="{00000009-C99B-449B-9DBE-4E85BDF0214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909389816"/>
        <c:axId val="909390208"/>
      </c:lineChart>
      <c:catAx>
        <c:axId val="909389816"/>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09390208"/>
        <c:crosses val="autoZero"/>
        <c:auto val="1"/>
        <c:lblAlgn val="ctr"/>
        <c:lblOffset val="100"/>
        <c:noMultiLvlLbl val="0"/>
      </c:catAx>
      <c:valAx>
        <c:axId val="909390208"/>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093898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75131142659541E-2"/>
          <c:y val="4.2416240770100123E-2"/>
          <c:w val="0.87388821958138452"/>
          <c:h val="0.71115953053879422"/>
        </c:manualLayout>
      </c:layout>
      <c:lineChart>
        <c:grouping val="standard"/>
        <c:varyColors val="0"/>
        <c:ser>
          <c:idx val="0"/>
          <c:order val="0"/>
          <c:tx>
            <c:strRef>
              <c:f>'Deltagartillfällen åldersgrp'!$B$9</c:f>
              <c:strCache>
                <c:ptCount val="1"/>
                <c:pt idx="0">
                  <c:v>2015</c:v>
                </c:pt>
              </c:strCache>
            </c:strRef>
          </c:tx>
          <c:spPr>
            <a:ln w="22225" cap="rnd" cmpd="sng" algn="ctr">
              <a:solidFill>
                <a:srgbClr val="0090D4"/>
              </a:solidFill>
              <a:round/>
            </a:ln>
            <a:effectLst/>
          </c:spPr>
          <c:marker>
            <c:symbol val="circle"/>
            <c:size val="4"/>
            <c:spPr>
              <a:solidFill>
                <a:srgbClr val="FDD400"/>
              </a:solidFill>
              <a:ln w="25400" cap="flat" cmpd="sng" algn="ctr">
                <a:solidFill>
                  <a:srgbClr val="0090D4"/>
                </a:solidFill>
                <a:round/>
              </a:ln>
              <a:effectLst/>
            </c:spPr>
          </c:marker>
          <c:dLbls>
            <c:dLbl>
              <c:idx val="1"/>
              <c:layout>
                <c:manualLayout>
                  <c:x val="-9.2777777777777778E-2"/>
                  <c:y val="0.1065161125692621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89-40FA-9E8F-FCFEDC9D58A7}"/>
                </c:ext>
              </c:extLst>
            </c:dLbl>
            <c:dLbl>
              <c:idx val="2"/>
              <c:layout>
                <c:manualLayout>
                  <c:x val="-5.3888888888888889E-2"/>
                  <c:y val="-8.3298702245552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89-40FA-9E8F-FCFEDC9D58A7}"/>
                </c:ext>
              </c:extLst>
            </c:dLbl>
            <c:dLbl>
              <c:idx val="3"/>
              <c:layout>
                <c:manualLayout>
                  <c:x val="-7.5333333333333335E-2"/>
                  <c:y val="-0.120335739282589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89-40FA-9E8F-FCFEDC9D58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åldersgrp'!$B$10:$B$13</c:f>
              <c:numCache>
                <c:formatCode>General</c:formatCode>
                <c:ptCount val="4"/>
                <c:pt idx="0">
                  <c:v>6759</c:v>
                </c:pt>
                <c:pt idx="1">
                  <c:v>3021</c:v>
                </c:pt>
                <c:pt idx="2">
                  <c:v>770</c:v>
                </c:pt>
                <c:pt idx="3">
                  <c:v>225</c:v>
                </c:pt>
              </c:numCache>
            </c:numRef>
          </c:val>
          <c:smooth val="0"/>
          <c:extLst>
            <c:ext xmlns:c16="http://schemas.microsoft.com/office/drawing/2014/chart" uri="{C3380CC4-5D6E-409C-BE32-E72D297353CC}">
              <c16:uniqueId val="{00000003-4A25-4356-BFD3-6FDD73EEFF36}"/>
            </c:ext>
          </c:extLst>
        </c:ser>
        <c:ser>
          <c:idx val="1"/>
          <c:order val="1"/>
          <c:tx>
            <c:strRef>
              <c:f>'Deltagartillfällen åldersgrp'!$C$9</c:f>
              <c:strCache>
                <c:ptCount val="1"/>
                <c:pt idx="0">
                  <c:v>2016</c:v>
                </c:pt>
              </c:strCache>
            </c:strRef>
          </c:tx>
          <c:spPr>
            <a:ln w="22225" cap="rnd" cmpd="sng" algn="ctr">
              <a:solidFill>
                <a:srgbClr val="33338B"/>
              </a:solidFill>
              <a:round/>
            </a:ln>
            <a:effectLst/>
          </c:spPr>
          <c:marker>
            <c:symbol val="circle"/>
            <c:size val="4"/>
            <c:spPr>
              <a:solidFill>
                <a:srgbClr val="FDD400"/>
              </a:solidFill>
              <a:ln w="25400" cap="flat" cmpd="sng" algn="ctr">
                <a:solidFill>
                  <a:srgbClr val="33338B"/>
                </a:solidFill>
                <a:round/>
              </a:ln>
              <a:effectLst/>
            </c:spPr>
          </c:marker>
          <c:dLbls>
            <c:dLbl>
              <c:idx val="0"/>
              <c:layout>
                <c:manualLayout>
                  <c:x val="-6.222222222222222E-2"/>
                  <c:y val="6.0219816272965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89-40FA-9E8F-FCFEDC9D58A7}"/>
                </c:ext>
              </c:extLst>
            </c:dLbl>
            <c:dLbl>
              <c:idx val="1"/>
              <c:layout>
                <c:manualLayout>
                  <c:x val="4.3333333333333335E-2"/>
                  <c:y val="-5.0891294838145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89-40FA-9E8F-FCFEDC9D58A7}"/>
                </c:ext>
              </c:extLst>
            </c:dLbl>
            <c:dLbl>
              <c:idx val="2"/>
              <c:layout>
                <c:manualLayout>
                  <c:x val="-6.5000000000000099E-2"/>
                  <c:y val="8.3367964421114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89-40FA-9E8F-FCFEDC9D58A7}"/>
                </c:ext>
              </c:extLst>
            </c:dLbl>
            <c:dLbl>
              <c:idx val="3"/>
              <c:layout>
                <c:manualLayout>
                  <c:x val="5.2222222222221204E-3"/>
                  <c:y val="3.2442038495188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89-40FA-9E8F-FCFEDC9D58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åldersgrp'!$C$10:$C$13</c:f>
              <c:numCache>
                <c:formatCode>General</c:formatCode>
                <c:ptCount val="4"/>
                <c:pt idx="0">
                  <c:v>6909</c:v>
                </c:pt>
                <c:pt idx="1">
                  <c:v>3072</c:v>
                </c:pt>
                <c:pt idx="2">
                  <c:v>1366</c:v>
                </c:pt>
                <c:pt idx="3">
                  <c:v>31</c:v>
                </c:pt>
              </c:numCache>
            </c:numRef>
          </c:val>
          <c:smooth val="0"/>
          <c:extLst>
            <c:ext xmlns:c16="http://schemas.microsoft.com/office/drawing/2014/chart" uri="{C3380CC4-5D6E-409C-BE32-E72D297353CC}">
              <c16:uniqueId val="{00000008-4A25-4356-BFD3-6FDD73EEFF36}"/>
            </c:ext>
          </c:extLst>
        </c:ser>
        <c:ser>
          <c:idx val="2"/>
          <c:order val="2"/>
          <c:tx>
            <c:strRef>
              <c:f>'Deltagartillfällen åldersgrp'!$D$9</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åldersgrp'!$D$10:$D$13</c:f>
              <c:numCache>
                <c:formatCode>General</c:formatCode>
                <c:ptCount val="4"/>
                <c:pt idx="0">
                  <c:v>7198</c:v>
                </c:pt>
                <c:pt idx="1">
                  <c:v>2958</c:v>
                </c:pt>
                <c:pt idx="2">
                  <c:v>1352</c:v>
                </c:pt>
                <c:pt idx="3">
                  <c:v>583</c:v>
                </c:pt>
              </c:numCache>
            </c:numRef>
          </c:val>
          <c:smooth val="0"/>
          <c:extLst>
            <c:ext xmlns:c16="http://schemas.microsoft.com/office/drawing/2014/chart" uri="{C3380CC4-5D6E-409C-BE32-E72D297353CC}">
              <c16:uniqueId val="{00000009-4A25-4356-BFD3-6FDD73EEFF36}"/>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909390992"/>
        <c:axId val="909391384"/>
      </c:lineChart>
      <c:catAx>
        <c:axId val="909390992"/>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09391384"/>
        <c:crosses val="autoZero"/>
        <c:auto val="1"/>
        <c:lblAlgn val="ctr"/>
        <c:lblOffset val="100"/>
        <c:noMultiLvlLbl val="0"/>
      </c:catAx>
      <c:valAx>
        <c:axId val="909391384"/>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90939099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r>
              <a:rPr lang="sv-SE"/>
              <a:t>Deltagartillfällen personer med funktionsnedsättning 2009-2017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endParaRPr lang="sv-SE"/>
        </a:p>
      </c:txPr>
    </c:title>
    <c:autoTitleDeleted val="0"/>
    <c:plotArea>
      <c:layout/>
      <c:barChart>
        <c:barDir val="col"/>
        <c:grouping val="clustered"/>
        <c:varyColors val="0"/>
        <c:ser>
          <c:idx val="0"/>
          <c:order val="0"/>
          <c:tx>
            <c:strRef>
              <c:f>'Deltagartlf. funktion'!$B$3</c:f>
              <c:strCache>
                <c:ptCount val="1"/>
                <c:pt idx="0">
                  <c:v>Deltagartillfällen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'Deltagartlf. funktion'!$A$4:$A$12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'Deltagartlf. funktion'!$B$4:$B$12</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82FA-4339-AE49-1F9B619EC7EA}"/>
            </c:ext>
          </c:extLst>
        </c:ser>
        <c:dLbls>
          <c:showLegendKey val="0"/>
          <c:showVal val="0"/>
          <c:showCatName val="0"/>
          <c:showSerName val="0"/>
          <c:showPercent val="0"/>
          <c:showBubbleSize val="0"/>
        </c:dLbls>
        <c:gapWidth val="219"/>
        <c:overlap val="-27"/>
        <c:axId val="909393344"/>
        <c:axId val="909393736"/>
      </c:barChart>
      <c:catAx>
        <c:axId val="909393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909393736"/>
        <c:crosses val="autoZero"/>
        <c:auto val="1"/>
        <c:lblAlgn val="ctr"/>
        <c:lblOffset val="100"/>
        <c:noMultiLvlLbl val="0"/>
      </c:catAx>
      <c:valAx>
        <c:axId val="909393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909393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c:ext xmlns:c16="http://schemas.microsoft.com/office/drawing/2014/chart" uri="{C3380CC4-5D6E-409C-BE32-E72D297353CC}">
              <c16:uniqueId val="{00000000-D006-4B74-B110-B28D679F21A9}"/>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c:ext xmlns:c16="http://schemas.microsoft.com/office/drawing/2014/chart" uri="{C3380CC4-5D6E-409C-BE32-E72D297353CC}">
              <c16:uniqueId val="{00000001-D006-4B74-B110-B28D679F21A9}"/>
            </c:ext>
          </c:extLst>
        </c:ser>
        <c:dLbls>
          <c:dLblPos val="outEnd"/>
          <c:showLegendKey val="0"/>
          <c:showVal val="1"/>
          <c:showCatName val="0"/>
          <c:showSerName val="0"/>
          <c:showPercent val="0"/>
          <c:showBubbleSize val="0"/>
        </c:dLbls>
        <c:gapWidth val="100"/>
        <c:overlap val="-24"/>
        <c:axId val="207469904"/>
        <c:axId val="207470296"/>
        <c:extLst>
          <c:ext xmlns:c15="http://schemas.microsoft.com/office/drawing/2012/chart" uri="{02D57815-91ED-43cb-92C2-25804820EDAC}">
            <c15:filteredBarSeries>
              <c15:ser>
                <c:idx val="2"/>
                <c:order val="2"/>
                <c:tx>
                  <c:strRef>
                    <c:extLs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2-D006-4B74-B110-B28D679F21A9}"/>
                  </c:ext>
                </c:extLst>
              </c15:ser>
            </c15:filteredBarSeries>
          </c:ext>
        </c:extLst>
      </c:barChart>
      <c:catAx>
        <c:axId val="207469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207470296"/>
        <c:crosses val="autoZero"/>
        <c:auto val="1"/>
        <c:lblAlgn val="ctr"/>
        <c:lblOffset val="100"/>
        <c:noMultiLvlLbl val="0"/>
      </c:catAx>
      <c:valAx>
        <c:axId val="207470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207469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c:ext xmlns:c16="http://schemas.microsoft.com/office/drawing/2014/chart" uri="{C3380CC4-5D6E-409C-BE32-E72D297353CC}">
              <c16:uniqueId val="{00000000-6DA2-49DE-9605-B43BE8EFEC3E}"/>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c:ext xmlns:c16="http://schemas.microsoft.com/office/drawing/2014/chart" uri="{C3380CC4-5D6E-409C-BE32-E72D297353CC}">
              <c16:uniqueId val="{00000001-6DA2-49DE-9605-B43BE8EFEC3E}"/>
            </c:ext>
          </c:extLst>
        </c:ser>
        <c:dLbls>
          <c:dLblPos val="outEnd"/>
          <c:showLegendKey val="0"/>
          <c:showVal val="1"/>
          <c:showCatName val="0"/>
          <c:showSerName val="0"/>
          <c:showPercent val="0"/>
          <c:showBubbleSize val="0"/>
        </c:dLbls>
        <c:gapWidth val="100"/>
        <c:overlap val="-24"/>
        <c:axId val="207471080"/>
        <c:axId val="207471472"/>
        <c:extLst>
          <c:ext xmlns:c15="http://schemas.microsoft.com/office/drawing/2012/chart" uri="{02D57815-91ED-43cb-92C2-25804820EDAC}">
            <c15:filteredBarSeries>
              <c15:ser>
                <c:idx val="2"/>
                <c:order val="2"/>
                <c:tx>
                  <c:strRef>
                    <c:extLs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c:ext xmlns:c16="http://schemas.microsoft.com/office/drawing/2014/chart" uri="{C3380CC4-5D6E-409C-BE32-E72D297353CC}">
                    <c16:uniqueId val="{00000002-6DA2-49DE-9605-B43BE8EFEC3E}"/>
                  </c:ext>
                </c:extLst>
              </c15:ser>
            </c15:filteredBarSeries>
          </c:ext>
        </c:extLst>
      </c:barChart>
      <c:catAx>
        <c:axId val="207471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07471472"/>
        <c:crosses val="autoZero"/>
        <c:auto val="1"/>
        <c:lblAlgn val="ctr"/>
        <c:lblOffset val="100"/>
        <c:noMultiLvlLbl val="0"/>
      </c:catAx>
      <c:valAx>
        <c:axId val="207471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207471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c:ext xmlns:c16="http://schemas.microsoft.com/office/drawing/2014/chart" uri="{C3380CC4-5D6E-409C-BE32-E72D297353CC}">
              <c16:uniqueId val="{00000000-19FA-463D-B9AE-AC5AF0FE0D75}"/>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c:ext xmlns:c16="http://schemas.microsoft.com/office/drawing/2014/chart" uri="{C3380CC4-5D6E-409C-BE32-E72D297353CC}">
              <c16:uniqueId val="{00000001-19FA-463D-B9AE-AC5AF0FE0D75}"/>
            </c:ext>
          </c:extLst>
        </c:ser>
        <c:dLbls>
          <c:showLegendKey val="0"/>
          <c:showVal val="0"/>
          <c:showCatName val="0"/>
          <c:showSerName val="0"/>
          <c:showPercent val="0"/>
          <c:showBubbleSize val="0"/>
        </c:dLbls>
        <c:gapWidth val="219"/>
        <c:overlap val="-27"/>
        <c:axId val="160745920"/>
        <c:axId val="160746312"/>
        <c:extLst>
          <c:ext xmlns:c15="http://schemas.microsoft.com/office/drawing/2012/chart" uri="{02D57815-91ED-43cb-92C2-25804820EDAC}">
            <c15:filteredBarSeries>
              <c15:ser>
                <c:idx val="2"/>
                <c:order val="2"/>
                <c:tx>
                  <c:strRef>
                    <c:extLs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c:ext xmlns:c16="http://schemas.microsoft.com/office/drawing/2014/chart" uri="{C3380CC4-5D6E-409C-BE32-E72D297353CC}">
                    <c16:uniqueId val="{00000002-19FA-463D-B9AE-AC5AF0FE0D75}"/>
                  </c:ext>
                </c:extLst>
              </c15:ser>
            </c15:filteredBarSeries>
          </c:ext>
        </c:extLst>
      </c:barChart>
      <c:catAx>
        <c:axId val="1607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60746312"/>
        <c:crosses val="autoZero"/>
        <c:auto val="1"/>
        <c:lblAlgn val="ctr"/>
        <c:lblOffset val="100"/>
        <c:noMultiLvlLbl val="0"/>
      </c:catAx>
      <c:valAx>
        <c:axId val="160746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6074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c:ext xmlns:c16="http://schemas.microsoft.com/office/drawing/2014/chart" uri="{C3380CC4-5D6E-409C-BE32-E72D297353CC}">
              <c16:uniqueId val="{00000000-1551-4067-B494-8782D8DC0427}"/>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c:ext xmlns:c16="http://schemas.microsoft.com/office/drawing/2014/chart" uri="{C3380CC4-5D6E-409C-BE32-E72D297353CC}">
              <c16:uniqueId val="{00000001-1551-4067-B494-8782D8DC0427}"/>
            </c:ext>
          </c:extLst>
        </c:ser>
        <c:dLbls>
          <c:dLblPos val="outEnd"/>
          <c:showLegendKey val="0"/>
          <c:showVal val="1"/>
          <c:showCatName val="0"/>
          <c:showSerName val="0"/>
          <c:showPercent val="0"/>
          <c:showBubbleSize val="0"/>
        </c:dLbls>
        <c:gapWidth val="100"/>
        <c:overlap val="-24"/>
        <c:axId val="161832672"/>
        <c:axId val="161833064"/>
        <c:extLst>
          <c:ext xmlns:c15="http://schemas.microsoft.com/office/drawing/2012/chart" uri="{02D57815-91ED-43cb-92C2-25804820EDAC}">
            <c15:filteredBarSeries>
              <c15:ser>
                <c:idx val="2"/>
                <c:order val="2"/>
                <c:tx>
                  <c:strRef>
                    <c:extLs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c:ext xmlns:c16="http://schemas.microsoft.com/office/drawing/2014/chart" uri="{C3380CC4-5D6E-409C-BE32-E72D297353CC}">
                    <c16:uniqueId val="{00000002-1551-4067-B494-8782D8DC0427}"/>
                  </c:ext>
                </c:extLst>
              </c15:ser>
            </c15:filteredBarSeries>
          </c:ext>
        </c:extLst>
      </c:barChart>
      <c:catAx>
        <c:axId val="161832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61833064"/>
        <c:crosses val="autoZero"/>
        <c:auto val="1"/>
        <c:lblAlgn val="ctr"/>
        <c:lblOffset val="100"/>
        <c:noMultiLvlLbl val="0"/>
      </c:catAx>
      <c:valAx>
        <c:axId val="161833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161832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c:ext xmlns:c16="http://schemas.microsoft.com/office/drawing/2014/chart" uri="{C3380CC4-5D6E-409C-BE32-E72D297353CC}">
              <c16:uniqueId val="{00000000-69B1-474C-A94D-B7C16276B4C1}"/>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c:ext xmlns:c16="http://schemas.microsoft.com/office/drawing/2014/chart" uri="{C3380CC4-5D6E-409C-BE32-E72D297353CC}">
              <c16:uniqueId val="{00000001-69B1-474C-A94D-B7C16276B4C1}"/>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c:ext xmlns:c16="http://schemas.microsoft.com/office/drawing/2014/chart" uri="{C3380CC4-5D6E-409C-BE32-E72D297353CC}">
              <c16:uniqueId val="{00000002-69B1-474C-A94D-B7C16276B4C1}"/>
            </c:ext>
          </c:extLst>
        </c:ser>
        <c:dLbls>
          <c:dLblPos val="outEnd"/>
          <c:showLegendKey val="0"/>
          <c:showVal val="1"/>
          <c:showCatName val="0"/>
          <c:showSerName val="0"/>
          <c:showPercent val="0"/>
          <c:showBubbleSize val="0"/>
        </c:dLbls>
        <c:gapWidth val="100"/>
        <c:overlap val="-24"/>
        <c:axId val="207026624"/>
        <c:axId val="207027016"/>
        <c:extLst>
          <c:ext xmlns:c15="http://schemas.microsoft.com/office/drawing/2012/chart" uri="{02D57815-91ED-43cb-92C2-25804820EDAC}">
            <c15:filteredBarSeries>
              <c15:ser>
                <c:idx val="3"/>
                <c:order val="3"/>
                <c:tx>
                  <c:strRef>
                    <c:extLs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3-69B1-474C-A94D-B7C16276B4C1}"/>
                  </c:ext>
                </c:extLst>
              </c15:ser>
            </c15:filteredBarSeries>
          </c:ext>
        </c:extLst>
      </c:barChart>
      <c:catAx>
        <c:axId val="2070266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207027016"/>
        <c:crosses val="autoZero"/>
        <c:auto val="1"/>
        <c:lblAlgn val="ctr"/>
        <c:lblOffset val="100"/>
        <c:noMultiLvlLbl val="0"/>
      </c:catAx>
      <c:valAx>
        <c:axId val="20702701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20702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psykisk hälsa (WHO5) utifrån daglig fysisk aktivitet (tjejer/killar) -</a:t>
            </a:r>
            <a:r>
              <a:rPr lang="sv-SE" baseline="0" dirty="0"/>
              <a:t> Länsnivå</a:t>
            </a:r>
            <a:endParaRPr lang="sv-SE" dirty="0"/>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c:ext xmlns:c16="http://schemas.microsoft.com/office/drawing/2014/chart" uri="{C3380CC4-5D6E-409C-BE32-E72D297353CC}">
              <c16:uniqueId val="{00000000-6597-469F-B3EF-8833158C1A3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c:ext xmlns:c16="http://schemas.microsoft.com/office/drawing/2014/chart" uri="{C3380CC4-5D6E-409C-BE32-E72D297353CC}">
              <c16:uniqueId val="{00000001-6597-469F-B3EF-8833158C1A3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c:ext xmlns:c16="http://schemas.microsoft.com/office/drawing/2014/chart" uri="{C3380CC4-5D6E-409C-BE32-E72D297353CC}">
              <c16:uniqueId val="{00000002-6597-469F-B3EF-8833158C1A3D}"/>
            </c:ext>
          </c:extLst>
        </c:ser>
        <c:dLbls>
          <c:dLblPos val="outEnd"/>
          <c:showLegendKey val="0"/>
          <c:showVal val="1"/>
          <c:showCatName val="0"/>
          <c:showSerName val="0"/>
          <c:showPercent val="0"/>
          <c:showBubbleSize val="0"/>
        </c:dLbls>
        <c:gapWidth val="100"/>
        <c:overlap val="-24"/>
        <c:axId val="161511288"/>
        <c:axId val="207027408"/>
        <c:extLst>
          <c:ext xmlns:c15="http://schemas.microsoft.com/office/drawing/2012/chart" uri="{02D57815-91ED-43cb-92C2-25804820EDAC}">
            <c15:filteredBarSeries>
              <c15:ser>
                <c:idx val="3"/>
                <c:order val="3"/>
                <c:tx>
                  <c:strRef>
                    <c:extLs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3-6597-469F-B3EF-8833158C1A3D}"/>
                  </c:ext>
                </c:extLst>
              </c15:ser>
            </c15:filteredBarSeries>
          </c:ext>
        </c:extLst>
      </c:barChart>
      <c:catAx>
        <c:axId val="161511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207027408"/>
        <c:crosses val="autoZero"/>
        <c:auto val="1"/>
        <c:lblAlgn val="ctr"/>
        <c:lblOffset val="100"/>
        <c:noMultiLvlLbl val="0"/>
      </c:catAx>
      <c:valAx>
        <c:axId val="20702740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161511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Lekeberg!$U$63</c:f>
              <c:strCache>
                <c:ptCount val="1"/>
                <c:pt idx="0">
                  <c:v>Lekeberg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Lekeberg!$V$60:$AC$62</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Lekeberg!$V$63:$AC$63</c:f>
              <c:numCache>
                <c:formatCode>0%</c:formatCode>
                <c:ptCount val="8"/>
                <c:pt idx="0">
                  <c:v>0.09</c:v>
                </c:pt>
                <c:pt idx="1">
                  <c:v>0.05</c:v>
                </c:pt>
                <c:pt idx="2">
                  <c:v>0.14000000000000001</c:v>
                </c:pt>
                <c:pt idx="3">
                  <c:v>0.04</c:v>
                </c:pt>
                <c:pt idx="6">
                  <c:v>0.13</c:v>
                </c:pt>
                <c:pt idx="7">
                  <c:v>0</c:v>
                </c:pt>
              </c:numCache>
            </c:numRef>
          </c:val>
          <c:extLst>
            <c:ext xmlns:c16="http://schemas.microsoft.com/office/drawing/2014/chart" uri="{C3380CC4-5D6E-409C-BE32-E72D297353CC}">
              <c16:uniqueId val="{00000000-C240-40F9-913E-98D9B7B411E1}"/>
            </c:ext>
          </c:extLst>
        </c:ser>
        <c:ser>
          <c:idx val="1"/>
          <c:order val="1"/>
          <c:tx>
            <c:strRef>
              <c:f>Lekeberg!$U$64</c:f>
              <c:strCache>
                <c:ptCount val="1"/>
                <c:pt idx="0">
                  <c:v>Örebro län</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Lekeberg!$V$60:$AC$62</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Lekeberg!$V$64:$AC$64</c:f>
              <c:numCache>
                <c:formatCode>0%</c:formatCode>
                <c:ptCount val="8"/>
                <c:pt idx="0">
                  <c:v>0.12</c:v>
                </c:pt>
                <c:pt idx="1">
                  <c:v>0.05</c:v>
                </c:pt>
                <c:pt idx="2">
                  <c:v>0.21</c:v>
                </c:pt>
                <c:pt idx="3">
                  <c:v>0.06</c:v>
                </c:pt>
                <c:pt idx="4">
                  <c:v>0.18</c:v>
                </c:pt>
                <c:pt idx="5">
                  <c:v>0.06</c:v>
                </c:pt>
                <c:pt idx="6">
                  <c:v>0.18</c:v>
                </c:pt>
                <c:pt idx="7">
                  <c:v>0.06</c:v>
                </c:pt>
              </c:numCache>
            </c:numRef>
          </c:val>
          <c:extLst>
            <c:ext xmlns:c16="http://schemas.microsoft.com/office/drawing/2014/chart" uri="{C3380CC4-5D6E-409C-BE32-E72D297353CC}">
              <c16:uniqueId val="{00000001-C240-40F9-913E-98D9B7B411E1}"/>
            </c:ext>
          </c:extLst>
        </c:ser>
        <c:dLbls>
          <c:dLblPos val="outEnd"/>
          <c:showLegendKey val="0"/>
          <c:showVal val="1"/>
          <c:showCatName val="0"/>
          <c:showSerName val="0"/>
          <c:showPercent val="0"/>
          <c:showBubbleSize val="0"/>
        </c:dLbls>
        <c:gapWidth val="219"/>
        <c:overlap val="-27"/>
        <c:axId val="484307632"/>
        <c:axId val="484307960"/>
      </c:barChart>
      <c:catAx>
        <c:axId val="4843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84307960"/>
        <c:crosses val="autoZero"/>
        <c:auto val="1"/>
        <c:lblAlgn val="ctr"/>
        <c:lblOffset val="100"/>
        <c:noMultiLvlLbl val="0"/>
      </c:catAx>
      <c:valAx>
        <c:axId val="484307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84307632"/>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BCB40B7-3E89-4D3E-A44B-4F574B7633FF}" type="datetimeFigureOut">
              <a:rPr lang="sv-SE" smtClean="0"/>
              <a:t>2019-02-28</a:t>
            </a:fld>
            <a:endParaRPr lang="sv-SE"/>
          </a:p>
        </p:txBody>
      </p:sp>
      <p:sp>
        <p:nvSpPr>
          <p:cNvPr id="4" name="Platshållare för sidfot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07984A4E-3A14-4E0E-BAE4-885CBF5F6F6B}" type="slidenum">
              <a:rPr lang="sv-SE" smtClean="0"/>
              <a:t>‹#›</a:t>
            </a:fld>
            <a:endParaRPr lang="sv-SE"/>
          </a:p>
        </p:txBody>
      </p:sp>
    </p:spTree>
    <p:extLst>
      <p:ext uri="{BB962C8B-B14F-4D97-AF65-F5344CB8AC3E}">
        <p14:creationId xmlns:p14="http://schemas.microsoft.com/office/powerpoint/2010/main" val="241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853182B-9C24-4B49-B6F8-A2AC3EBE0CFF}" type="datetimeFigureOut">
              <a:rPr lang="sv-SE" smtClean="0"/>
              <a:pPr/>
              <a:t>2019-02-28</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EC3BE4A3-3DA2-4E05-94D8-12AB9D62B682}" type="slidenum">
              <a:rPr lang="sv-SE" smtClean="0"/>
              <a:pPr/>
              <a:t>‹#›</a:t>
            </a:fld>
            <a:endParaRPr lang="sv-SE"/>
          </a:p>
        </p:txBody>
      </p:sp>
    </p:spTree>
    <p:extLst>
      <p:ext uri="{BB962C8B-B14F-4D97-AF65-F5344CB8AC3E}">
        <p14:creationId xmlns:p14="http://schemas.microsoft.com/office/powerpoint/2010/main" val="25282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a:t>
            </a:fld>
            <a:endParaRPr lang="sv-SE" dirty="0"/>
          </a:p>
        </p:txBody>
      </p:sp>
    </p:spTree>
    <p:extLst>
      <p:ext uri="{BB962C8B-B14F-4D97-AF65-F5344CB8AC3E}">
        <p14:creationId xmlns:p14="http://schemas.microsoft.com/office/powerpoint/2010/main" val="39888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Lekebergs kommun som är fysiskt aktiva minst 60 minuter varje dag skiljer sig mellan flickor och pojkar i skolår 7, då det är en högre andel pojkar än flickor som uppger det. I skolår 9 är det istället en högre andel flickor än pojkar som är fysiskt aktiva minst 60 minuter varje dag. Texten under diagrammet visar hur flickor och pojkar boende i respektive kommun som går gymnasiet år två har svarat.</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12</a:t>
            </a:fld>
            <a:endParaRPr lang="sv-SE" dirty="0"/>
          </a:p>
        </p:txBody>
      </p:sp>
    </p:spTree>
    <p:extLst>
      <p:ext uri="{BB962C8B-B14F-4D97-AF65-F5344CB8AC3E}">
        <p14:creationId xmlns:p14="http://schemas.microsoft.com/office/powerpoint/2010/main" val="201599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som är med i en idrottsförening i Lekebergs kommun minskar med ökad ålder för flickor och ökar med ökad ålder för pojkar. Notera att det för samtliga skolår är en högre andel pojkar som är medlem i en idrottsförening. Texten under diagrammet visar hur flickor och pojkar boende i respektive kommun som går gymnasiet år två har svarat.</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13</a:t>
            </a:fld>
            <a:endParaRPr lang="sv-SE" dirty="0"/>
          </a:p>
        </p:txBody>
      </p:sp>
    </p:spTree>
    <p:extLst>
      <p:ext uri="{BB962C8B-B14F-4D97-AF65-F5344CB8AC3E}">
        <p14:creationId xmlns:p14="http://schemas.microsoft.com/office/powerpoint/2010/main" val="2406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14</a:t>
            </a:fld>
            <a:endParaRPr lang="sv-SE"/>
          </a:p>
        </p:txBody>
      </p:sp>
    </p:spTree>
    <p:extLst>
      <p:ext uri="{BB962C8B-B14F-4D97-AF65-F5344CB8AC3E}">
        <p14:creationId xmlns:p14="http://schemas.microsoft.com/office/powerpoint/2010/main" val="2359303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dirty="0"/>
          </a:p>
          <a:p>
            <a:endParaRPr lang="sv-SE" i="0" baseline="0" dirty="0"/>
          </a:p>
          <a:p>
            <a:r>
              <a:rPr lang="sv-SE" b="1" i="0" baseline="0" dirty="0"/>
              <a:t>Kommentar:</a:t>
            </a:r>
            <a:r>
              <a:rPr lang="sv-SE" i="0" baseline="0" dirty="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15</a:t>
            </a:fld>
            <a:endParaRPr lang="sv-SE"/>
          </a:p>
        </p:txBody>
      </p:sp>
    </p:spTree>
    <p:extLst>
      <p:ext uri="{BB962C8B-B14F-4D97-AF65-F5344CB8AC3E}">
        <p14:creationId xmlns:p14="http://schemas.microsoft.com/office/powerpoint/2010/main" val="131980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"Röker dagligen/ Någon gång ibland" på frågan "Röker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16</a:t>
            </a:fld>
            <a:endParaRPr lang="sv-SE"/>
          </a:p>
        </p:txBody>
      </p:sp>
    </p:spTree>
    <p:extLst>
      <p:ext uri="{BB962C8B-B14F-4D97-AF65-F5344CB8AC3E}">
        <p14:creationId xmlns:p14="http://schemas.microsoft.com/office/powerpoint/2010/main" val="139312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17</a:t>
            </a:fld>
            <a:endParaRPr lang="sv-SE"/>
          </a:p>
        </p:txBody>
      </p:sp>
    </p:spTree>
    <p:extLst>
      <p:ext uri="{BB962C8B-B14F-4D97-AF65-F5344CB8AC3E}">
        <p14:creationId xmlns:p14="http://schemas.microsoft.com/office/powerpoint/2010/main" val="23481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18</a:t>
            </a:fld>
            <a:endParaRPr lang="sv-SE"/>
          </a:p>
        </p:txBody>
      </p:sp>
    </p:spTree>
    <p:extLst>
      <p:ext uri="{BB962C8B-B14F-4D97-AF65-F5344CB8AC3E}">
        <p14:creationId xmlns:p14="http://schemas.microsoft.com/office/powerpoint/2010/main" val="6533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19</a:t>
            </a:fld>
            <a:endParaRPr lang="sv-SE"/>
          </a:p>
        </p:txBody>
      </p:sp>
    </p:spTree>
    <p:extLst>
      <p:ext uri="{BB962C8B-B14F-4D97-AF65-F5344CB8AC3E}">
        <p14:creationId xmlns:p14="http://schemas.microsoft.com/office/powerpoint/2010/main" val="54212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WHO-5 index redovisas för. </a:t>
            </a:r>
            <a:endParaRPr lang="sv-SE"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20</a:t>
            </a:fld>
            <a:endParaRPr lang="sv-SE"/>
          </a:p>
        </p:txBody>
      </p:sp>
    </p:spTree>
    <p:extLst>
      <p:ext uri="{BB962C8B-B14F-4D97-AF65-F5344CB8AC3E}">
        <p14:creationId xmlns:p14="http://schemas.microsoft.com/office/powerpoint/2010/main" val="421528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a:t>
            </a:r>
          </a:p>
          <a:p>
            <a:endParaRPr lang="sv-SE" b="1" baseline="0" dirty="0"/>
          </a:p>
          <a:p>
            <a:r>
              <a:rPr lang="sv-SE" b="1" baseline="0" dirty="0"/>
              <a:t>Kommentar: </a:t>
            </a:r>
            <a:r>
              <a:rPr lang="sv-SE" b="0" baseline="0" dirty="0"/>
              <a:t>Siffror för årskurs 7 i Lekeberg 2017-2018 finns tyvärr ej att tillgå. Generellt sett ligger andelen barn med övervikt och fetma lägre än länet totalt. Högst andel med övervikt eller fetma återfinns i årskurs 4 med totalt 18% där länets siffror i samma </a:t>
            </a:r>
            <a:r>
              <a:rPr lang="sv-SE" b="0" baseline="0"/>
              <a:t>årskurs ligger på 27%.</a:t>
            </a:r>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21</a:t>
            </a:fld>
            <a:endParaRPr lang="sv-SE"/>
          </a:p>
        </p:txBody>
      </p:sp>
    </p:spTree>
    <p:extLst>
      <p:ext uri="{BB962C8B-B14F-4D97-AF65-F5344CB8AC3E}">
        <p14:creationId xmlns:p14="http://schemas.microsoft.com/office/powerpoint/2010/main" val="186601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Fredrik lägger in</a:t>
            </a:r>
          </a:p>
          <a:p>
            <a:endParaRPr lang="sv-SE" dirty="0"/>
          </a:p>
          <a:p>
            <a:r>
              <a:rPr lang="sv-SE" dirty="0"/>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Idrottsrörelsens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p:txBody>
      </p:sp>
      <p:sp>
        <p:nvSpPr>
          <p:cNvPr id="4" name="Platshållare för bildnummer 3"/>
          <p:cNvSpPr>
            <a:spLocks noGrp="1"/>
          </p:cNvSpPr>
          <p:nvPr>
            <p:ph type="sldNum" sz="quarter" idx="10"/>
          </p:nvPr>
        </p:nvSpPr>
        <p:spPr/>
        <p:txBody>
          <a:bodyPr/>
          <a:lstStyle/>
          <a:p>
            <a:fld id="{CD2D736B-5893-9A47-A657-E84A96BD2070}" type="slidenum">
              <a:rPr lang="sv-SE" smtClean="0"/>
              <a:t>2</a:t>
            </a:fld>
            <a:endParaRPr lang="sv-SE"/>
          </a:p>
        </p:txBody>
      </p:sp>
    </p:spTree>
    <p:extLst>
      <p:ext uri="{BB962C8B-B14F-4D97-AF65-F5344CB8AC3E}">
        <p14:creationId xmlns:p14="http://schemas.microsoft.com/office/powerpoint/2010/main" val="114287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22</a:t>
            </a:fld>
            <a:endParaRPr lang="sv-SE"/>
          </a:p>
        </p:txBody>
      </p:sp>
    </p:spTree>
    <p:extLst>
      <p:ext uri="{BB962C8B-B14F-4D97-AF65-F5344CB8AC3E}">
        <p14:creationId xmlns:p14="http://schemas.microsoft.com/office/powerpoint/2010/main" val="42262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Lekeberg kommun uppdelat mellan kvinnor och män för respektive mättillfälle. </a:t>
            </a:r>
          </a:p>
          <a:p>
            <a:endParaRPr lang="sv-SE" b="1" baseline="0" dirty="0"/>
          </a:p>
          <a:p>
            <a:r>
              <a:rPr lang="sv-SE" b="1" baseline="0" dirty="0"/>
              <a:t>Kommentar: </a:t>
            </a:r>
            <a:r>
              <a:rPr lang="sv-SE" b="0" baseline="0" dirty="0"/>
              <a:t>Lekebergs siffror skiljer sig inte i någon större utsträckning jämfört med övriga </a:t>
            </a:r>
            <a:r>
              <a:rPr lang="sv-SE" b="0" baseline="0" dirty="0" err="1"/>
              <a:t>sydnärke</a:t>
            </a:r>
            <a:r>
              <a:rPr lang="sv-SE" b="0" baseline="0" dirty="0"/>
              <a:t> kommuner och det finns ingen större skillnad mellan män och kvinnor. Cirka 7/10 uppger att deras allmänna hälsotillstånd är bra eller mycket bra. </a:t>
            </a:r>
            <a:endParaRPr lang="sv-SE" b="0"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23</a:t>
            </a:fld>
            <a:endParaRPr lang="sv-SE"/>
          </a:p>
        </p:txBody>
      </p:sp>
    </p:spTree>
    <p:extLst>
      <p:ext uri="{BB962C8B-B14F-4D97-AF65-F5344CB8AC3E}">
        <p14:creationId xmlns:p14="http://schemas.microsoft.com/office/powerpoint/2010/main" val="458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Lekeberg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Lekeberg skiljer sig inte nämnvärt i förhållande till övriga kommuner i länsdelen. Cirka 3/5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24</a:t>
            </a:fld>
            <a:endParaRPr lang="sv-SE"/>
          </a:p>
        </p:txBody>
      </p:sp>
    </p:spTree>
    <p:extLst>
      <p:ext uri="{BB962C8B-B14F-4D97-AF65-F5344CB8AC3E}">
        <p14:creationId xmlns:p14="http://schemas.microsoft.com/office/powerpoint/2010/main" val="76788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ingen nämnvärd skillnad mellan män och kvinnor gällande att nå upp till rekommendationen. EN vissa skillnad mellan åldersgrupperna finns då det är fler som når rekommendationen bland 50-69 åringar än bland 30-49 åringar, underlaget är dock litet så allt bör tolkas med försiktighet. Jämfört med länets total ligger Lekberg något lägre för både män och kvinnor.</a:t>
            </a:r>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25</a:t>
            </a:fld>
            <a:endParaRPr lang="sv-SE"/>
          </a:p>
        </p:txBody>
      </p:sp>
    </p:spTree>
    <p:extLst>
      <p:ext uri="{BB962C8B-B14F-4D97-AF65-F5344CB8AC3E}">
        <p14:creationId xmlns:p14="http://schemas.microsoft.com/office/powerpoint/2010/main" val="33342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Andelen män med en stillasittande fritid i åldersgruppen 50-69 år är lägre än länets total. Någon större könsskillnad kan inte utläsas. Andelen ökar dock i takt med ålder. </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26</a:t>
            </a:fld>
            <a:endParaRPr lang="sv-SE"/>
          </a:p>
        </p:txBody>
      </p:sp>
    </p:spTree>
    <p:extLst>
      <p:ext uri="{BB962C8B-B14F-4D97-AF65-F5344CB8AC3E}">
        <p14:creationId xmlns:p14="http://schemas.microsoft.com/office/powerpoint/2010/main" val="3513510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27</a:t>
            </a:fld>
            <a:endParaRPr lang="sv-SE"/>
          </a:p>
        </p:txBody>
      </p:sp>
    </p:spTree>
    <p:extLst>
      <p:ext uri="{BB962C8B-B14F-4D97-AF65-F5344CB8AC3E}">
        <p14:creationId xmlns:p14="http://schemas.microsoft.com/office/powerpoint/2010/main" val="276905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Lekeberg kommun uppdelat mellan kvinnor och män för respektive mättillfälle. </a:t>
            </a:r>
          </a:p>
          <a:p>
            <a:endParaRPr lang="sv-SE" dirty="0"/>
          </a:p>
          <a:p>
            <a:r>
              <a:rPr lang="sv-SE" b="1" dirty="0"/>
              <a:t>Kommentar: </a:t>
            </a:r>
            <a:r>
              <a:rPr lang="sv-SE" b="0" dirty="0"/>
              <a:t>Det är en högre andel kvinnor än män som skattar sitt allmänna hälsotillstånd som bra eller mycket bra. Det finns dock ingen större skillnad mellan kommunerna i länsdelen eller mellan Lekebergs kvinnor och länets totalsiffror. Cirka 3/5 delar av kvinnorna bedömer sitt hälsotillstånd som bra eller mycket bra och cirka ½ av männen gör det samma. </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28</a:t>
            </a:fld>
            <a:endParaRPr lang="sv-SE"/>
          </a:p>
        </p:txBody>
      </p:sp>
    </p:spTree>
    <p:extLst>
      <p:ext uri="{BB962C8B-B14F-4D97-AF65-F5344CB8AC3E}">
        <p14:creationId xmlns:p14="http://schemas.microsoft.com/office/powerpoint/2010/main" val="26707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Det finns skillnad gällande att uppnå rekommendationen mellan kvinnor och män i åldersgruppen 85+. Underlagen är små så några större slutsatser kan inte dras utifrån storleksordningen på skillnaden. Det som kan noteras är dock en könsskillnad oavsett åldersgrupp i såväl kommun siffrorna och i länssiffrorna. Det bör även uppmärksammas att andelen som når rekommendationen sjunker i takt med ålder för kvinnorna.</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29</a:t>
            </a:fld>
            <a:endParaRPr lang="sv-SE"/>
          </a:p>
        </p:txBody>
      </p:sp>
    </p:spTree>
    <p:extLst>
      <p:ext uri="{BB962C8B-B14F-4D97-AF65-F5344CB8AC3E}">
        <p14:creationId xmlns:p14="http://schemas.microsoft.com/office/powerpoint/2010/main" val="2156984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Jämfört med siffrorna för vuxna i åldern 30-69 år är det färre som har en stillasittande livsstil i åldersgruppen 70-84år. Viktigt att ta hänsyn till att det är ett litet underlag så allt för stor vikt kan inte läggas vid de exakta </a:t>
            </a:r>
            <a:r>
              <a:rPr lang="sv-SE" b="0" dirty="0" err="1"/>
              <a:t>mättalen</a:t>
            </a:r>
            <a:r>
              <a:rPr lang="sv-SE" b="0"/>
              <a:t>. </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30</a:t>
            </a:fld>
            <a:endParaRPr lang="sv-SE"/>
          </a:p>
        </p:txBody>
      </p:sp>
    </p:spTree>
    <p:extLst>
      <p:ext uri="{BB962C8B-B14F-4D97-AF65-F5344CB8AC3E}">
        <p14:creationId xmlns:p14="http://schemas.microsoft.com/office/powerpoint/2010/main" val="4061502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2017 rapporterat barn- och ungdomsverksamhet, vilket definieras med åldersintervallet 7-25 år. Med folkbildningsrapporterande IF menas föreningar som rapporterat in någon folkbildning i samverkan med SISU för </a:t>
            </a:r>
            <a:r>
              <a:rPr lang="sv-SE" b="0" u="none" baseline="0" dirty="0"/>
              <a:t>2018 (och 2017).</a:t>
            </a:r>
          </a:p>
          <a:p>
            <a:endParaRPr lang="sv-SE" b="0" u="none" baseline="0" dirty="0"/>
          </a:p>
          <a:p>
            <a:r>
              <a:rPr lang="sv-SE" b="1" u="none" baseline="0" dirty="0"/>
              <a:t>Kommentar: </a:t>
            </a:r>
            <a:r>
              <a:rPr lang="sv-SE" b="0" u="none" baseline="0" dirty="0"/>
              <a:t>Antalet idrottsföreningar i kommunen som under 2017 rapporterat barn- och ungdomsverksamhet är 5 stycken. Under 2018 har SISU samarbetat med 6 stycken av kommunens aktiva idrottsföreningar. Det bör påtalas att det kan finnas föreningar i kommunen som </a:t>
            </a:r>
            <a:r>
              <a:rPr lang="sv-SE" b="0" baseline="0" dirty="0"/>
              <a:t>är registrerade, men som inte har någon egentlig verksamhet. Vissa föreningar är i undantagsfall registrerade i kommunen men egentligen ”hemmahörande” eller aktiv på annan ort. </a:t>
            </a:r>
            <a:endParaRPr lang="sv-SE" b="0" baseline="0" dirty="0">
              <a:solidFill>
                <a:srgbClr val="FF0000"/>
              </a:solidFill>
            </a:endParaRP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32</a:t>
            </a:fld>
            <a:endParaRPr lang="sv-SE"/>
          </a:p>
        </p:txBody>
      </p:sp>
    </p:spTree>
    <p:extLst>
      <p:ext uri="{BB962C8B-B14F-4D97-AF65-F5344CB8AC3E}">
        <p14:creationId xmlns:p14="http://schemas.microsoft.com/office/powerpoint/2010/main" val="21152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a:t>
            </a:fld>
            <a:endParaRPr lang="sv-SE"/>
          </a:p>
        </p:txBody>
      </p:sp>
    </p:spTree>
    <p:extLst>
      <p:ext uri="{BB962C8B-B14F-4D97-AF65-F5344CB8AC3E}">
        <p14:creationId xmlns:p14="http://schemas.microsoft.com/office/powerpoint/2010/main" val="341921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2016 och 2017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Lekeberg kommun erhöll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Kommentarer: </a:t>
            </a:r>
            <a:r>
              <a:rPr lang="sv-SE" b="0"/>
              <a:t>Deltagartillfällena i snitt är relativt oförändrade jämfört med 2016. Lekeberg har en relativt låg siffra i snitt jämfört med övriga </a:t>
            </a:r>
            <a:r>
              <a:rPr lang="sv-SE" b="0" err="1"/>
              <a:t>sydnärkekommuner</a:t>
            </a:r>
            <a:r>
              <a:rPr lang="sv-SE" b="0"/>
              <a:t>. </a:t>
            </a:r>
            <a:endParaRPr lang="sv-SE" b="1" dirty="0"/>
          </a:p>
          <a:p>
            <a:endParaRPr lang="sv-SE" baseline="0" dirty="0"/>
          </a:p>
          <a:p>
            <a:r>
              <a:rPr lang="sv-SE" sz="1200" dirty="0">
                <a:solidFill>
                  <a:srgbClr val="FF0000"/>
                </a:solidFill>
              </a:rPr>
              <a:t>Askersund: 285 064 kr – 132 kr/person</a:t>
            </a:r>
          </a:p>
          <a:p>
            <a:r>
              <a:rPr lang="sv-SE" sz="1200" dirty="0">
                <a:solidFill>
                  <a:srgbClr val="FF0000"/>
                </a:solidFill>
              </a:rPr>
              <a:t>Hallsberg: 683 445 kr – 199 kr/person</a:t>
            </a:r>
          </a:p>
          <a:p>
            <a:r>
              <a:rPr lang="sv-SE" sz="1200" dirty="0">
                <a:solidFill>
                  <a:srgbClr val="FF0000"/>
                </a:solidFill>
              </a:rPr>
              <a:t>Kumla: 941 677 kr – 188 kr/person</a:t>
            </a:r>
          </a:p>
          <a:p>
            <a:r>
              <a:rPr lang="sv-SE" sz="1200" dirty="0">
                <a:solidFill>
                  <a:srgbClr val="FF0000"/>
                </a:solidFill>
              </a:rPr>
              <a:t>Laxå: 68 387 kr – 63 kr/person</a:t>
            </a:r>
          </a:p>
          <a:p>
            <a:r>
              <a:rPr lang="sv-SE" sz="1200" dirty="0">
                <a:solidFill>
                  <a:srgbClr val="FF0000"/>
                </a:solidFill>
              </a:rPr>
              <a:t>Lekeberg: 128 984 kr – 79 kr/person</a:t>
            </a:r>
            <a:endParaRPr lang="sv-SE" dirty="0"/>
          </a:p>
        </p:txBody>
      </p:sp>
      <p:sp>
        <p:nvSpPr>
          <p:cNvPr id="4" name="Platshållare för bildnummer 3"/>
          <p:cNvSpPr>
            <a:spLocks noGrp="1"/>
          </p:cNvSpPr>
          <p:nvPr>
            <p:ph type="sldNum" sz="quarter" idx="10"/>
          </p:nvPr>
        </p:nvSpPr>
        <p:spPr/>
        <p:txBody>
          <a:bodyPr/>
          <a:lstStyle/>
          <a:p>
            <a:fld id="{CD2D736B-5893-9A47-A657-E84A96BD2070}" type="slidenum">
              <a:rPr lang="sv-SE" smtClean="0"/>
              <a:t>33</a:t>
            </a:fld>
            <a:endParaRPr lang="sv-SE"/>
          </a:p>
        </p:txBody>
      </p:sp>
    </p:spTree>
    <p:extLst>
      <p:ext uri="{BB962C8B-B14F-4D97-AF65-F5344CB8AC3E}">
        <p14:creationId xmlns:p14="http://schemas.microsoft.com/office/powerpoint/2010/main" val="126606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2016 för barn och unga 7-25 år.   </a:t>
            </a:r>
          </a:p>
          <a:p>
            <a:endParaRPr lang="sv-SE" b="1" baseline="0" dirty="0"/>
          </a:p>
          <a:p>
            <a:r>
              <a:rPr lang="sv-SE" b="1" baseline="0" dirty="0"/>
              <a:t>Kommentar: </a:t>
            </a:r>
            <a:r>
              <a:rPr lang="sv-SE" b="0" baseline="0" dirty="0"/>
              <a:t>Den största föreningen utifrån LOK-stödet är Lekebergs IF som totalt har registrerat 6330 deltagartillfällen för barn och unga. Det kan noteras att majoriteten av deltagartillfällena för fyra av de fem största barn- och ungdomsföreningarna är med pojkar. I </a:t>
            </a:r>
            <a:r>
              <a:rPr lang="sv-SE" b="0" baseline="0" dirty="0" err="1"/>
              <a:t>Hidinge</a:t>
            </a:r>
            <a:r>
              <a:rPr lang="sv-SE" b="0" baseline="0" dirty="0"/>
              <a:t> Ryttarförening är en majoritet av deltagartillfällena med flickor. </a:t>
            </a:r>
            <a:endParaRPr lang="sv-SE" b="1"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34</a:t>
            </a:fld>
            <a:endParaRPr lang="sv-SE"/>
          </a:p>
        </p:txBody>
      </p:sp>
    </p:spTree>
    <p:extLst>
      <p:ext uri="{BB962C8B-B14F-4D97-AF65-F5344CB8AC3E}">
        <p14:creationId xmlns:p14="http://schemas.microsoft.com/office/powerpoint/2010/main" val="29848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2017. Det som redovisas är de idrotter i Lekeberg kommun som rapporterat deltagartillfällen med barn och unga (7-25 år). </a:t>
            </a:r>
          </a:p>
          <a:p>
            <a:endParaRPr lang="sv-SE" b="1" dirty="0"/>
          </a:p>
          <a:p>
            <a:endParaRPr lang="sv-SE" dirty="0"/>
          </a:p>
          <a:p>
            <a:r>
              <a:rPr lang="sv-SE" b="1" dirty="0"/>
              <a:t>Kommentar: </a:t>
            </a:r>
            <a:r>
              <a:rPr lang="sv-SE" b="0" dirty="0"/>
              <a:t>I Lekeberg är fotbollen överlägset den idrott som genererar flest deltagartillfällen totalt. Den är dock inte störst gällande flickor, där friidrotten har något fler deltagartillfällen. </a:t>
            </a:r>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35</a:t>
            </a:fld>
            <a:endParaRPr lang="sv-SE"/>
          </a:p>
        </p:txBody>
      </p:sp>
    </p:spTree>
    <p:extLst>
      <p:ext uri="{BB962C8B-B14F-4D97-AF65-F5344CB8AC3E}">
        <p14:creationId xmlns:p14="http://schemas.microsoft.com/office/powerpoint/2010/main" val="335790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 i kommunen som under 2018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506 utbildningstimmar från idrottsföreningar i Lekebergs kommun till SISU under 2018. Lekebergs IF som är den förening med högst antal rapporterade timmar, står för 61 procent av den totala inrapporterade utbildningsverksamheten.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36</a:t>
            </a:fld>
            <a:endParaRPr lang="sv-SE"/>
          </a:p>
        </p:txBody>
      </p:sp>
    </p:spTree>
    <p:extLst>
      <p:ext uri="{BB962C8B-B14F-4D97-AF65-F5344CB8AC3E}">
        <p14:creationId xmlns:p14="http://schemas.microsoft.com/office/powerpoint/2010/main" val="1254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2014-2017. Totalt och uppdelat på kön.</a:t>
            </a:r>
          </a:p>
          <a:p>
            <a:endParaRPr lang="sv-SE" b="1" baseline="0" dirty="0"/>
          </a:p>
          <a:p>
            <a:r>
              <a:rPr lang="sv-SE" b="1" baseline="0" dirty="0"/>
              <a:t>Kommentar: </a:t>
            </a:r>
            <a:r>
              <a:rPr lang="sv-SE" b="0" baseline="0" dirty="0"/>
              <a:t>Gällande antalet deltagartillfällen för barn och unga i Lekebergs kommun under åren 2014-2017 kan det konstateras att det varit en positiv trend sedan 2014 med ett ökande antal deltagartillfällen totalt samt för pojkar. Det har dock sedan 2015 varit en negativ trend i deltagartillfällen för flickor.</a:t>
            </a:r>
            <a:endParaRPr lang="sv-SE" sz="1100"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37</a:t>
            </a:fld>
            <a:endParaRPr lang="sv-SE"/>
          </a:p>
        </p:txBody>
      </p:sp>
    </p:spTree>
    <p:extLst>
      <p:ext uri="{BB962C8B-B14F-4D97-AF65-F5344CB8AC3E}">
        <p14:creationId xmlns:p14="http://schemas.microsoft.com/office/powerpoint/2010/main" val="41864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2014-2017. </a:t>
            </a:r>
          </a:p>
          <a:p>
            <a:endParaRPr lang="sv-SE" b="1" baseline="0" dirty="0"/>
          </a:p>
          <a:p>
            <a:r>
              <a:rPr lang="sv-SE" b="1" baseline="0" dirty="0"/>
              <a:t>Kommentar: </a:t>
            </a:r>
            <a:r>
              <a:rPr lang="sv-SE" b="0" baseline="0" dirty="0"/>
              <a:t>Gällande den procentuella fördelningen av deltagartillfällen mellan flickor och pojkar under perioden 2014-2017 kan det konstateras att majoriteten av deltagartillfällena samtliga år varit med pojkar.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38</a:t>
            </a:fld>
            <a:endParaRPr lang="sv-SE"/>
          </a:p>
        </p:txBody>
      </p:sp>
    </p:spTree>
    <p:extLst>
      <p:ext uri="{BB962C8B-B14F-4D97-AF65-F5344CB8AC3E}">
        <p14:creationId xmlns:p14="http://schemas.microsoft.com/office/powerpoint/2010/main" val="127296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2015, 2016 och 2017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Då antalet deltagartillfällen redovisas uppdelat i åldersgrupper visas en minskning av antalet deltagartillfällen med stigande ålder. Flest deltagartillfällen (både 2015 och 2016) var med flickor 7-12 år och minst antal deltagartillfällen var med flickor 21-25 år. Det kan noteras att det skett ett lägre antal deltagartillgällen 2016 och 2017 än 2015 i tre av de fyra åldersgrupperna.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39</a:t>
            </a:fld>
            <a:endParaRPr lang="sv-SE"/>
          </a:p>
        </p:txBody>
      </p:sp>
    </p:spTree>
    <p:extLst>
      <p:ext uri="{BB962C8B-B14F-4D97-AF65-F5344CB8AC3E}">
        <p14:creationId xmlns:p14="http://schemas.microsoft.com/office/powerpoint/2010/main" val="4487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2015, 2016 och 2017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Tendensen är att antalet deltagartillfällen minskar med stigande ålder. Mellan 2015-2017visas inga större skillnader, men det kan ändå påtalas att för gruppen 17-20 år har det skett en ökning mellan 2015-2017.</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40</a:t>
            </a:fld>
            <a:endParaRPr lang="sv-SE"/>
          </a:p>
        </p:txBody>
      </p:sp>
    </p:spTree>
    <p:extLst>
      <p:ext uri="{BB962C8B-B14F-4D97-AF65-F5344CB8AC3E}">
        <p14:creationId xmlns:p14="http://schemas.microsoft.com/office/powerpoint/2010/main" val="1490332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2009-2017.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finns inga inrapporterade deltagartillfällen för personer med funktionsnedsättning i Lekebergs kommun under perioden 2009-2017. </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41</a:t>
            </a:fld>
            <a:endParaRPr lang="sv-SE"/>
          </a:p>
        </p:txBody>
      </p:sp>
    </p:spTree>
    <p:extLst>
      <p:ext uri="{BB962C8B-B14F-4D97-AF65-F5344CB8AC3E}">
        <p14:creationId xmlns:p14="http://schemas.microsoft.com/office/powerpoint/2010/main" val="583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Lekebergs kommun som sökt och fått ekonomiskt medel utbetalt från ÖLIF/SISU inom de områden som varit prioriterade under 2018. Eftersom det endast är de föreningar som fått ekonomiskt medel utbetalt som redovisas bör det påtalas att det kan vara fler föreningar i kommunen som varit involverade i en samverkan med ÖLIF/SISU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två områden som varit prioriterade av ÖLIF/SISU under 2018 som idrottsföreningar i Lekebergs kommun fått ekonomiskt stöd inom. Totalt har stödet utbetalats till en förening.</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42</a:t>
            </a:fld>
            <a:endParaRPr lang="sv-SE" dirty="0"/>
          </a:p>
        </p:txBody>
      </p:sp>
    </p:spTree>
    <p:extLst>
      <p:ext uri="{BB962C8B-B14F-4D97-AF65-F5344CB8AC3E}">
        <p14:creationId xmlns:p14="http://schemas.microsoft.com/office/powerpoint/2010/main" val="5757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6</a:t>
            </a:fld>
            <a:endParaRPr lang="sv-SE"/>
          </a:p>
        </p:txBody>
      </p:sp>
    </p:spTree>
    <p:extLst>
      <p:ext uri="{BB962C8B-B14F-4D97-AF65-F5344CB8AC3E}">
        <p14:creationId xmlns:p14="http://schemas.microsoft.com/office/powerpoint/2010/main" val="1522546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44</a:t>
            </a:fld>
            <a:endParaRPr lang="sv-SE"/>
          </a:p>
        </p:txBody>
      </p:sp>
    </p:spTree>
    <p:extLst>
      <p:ext uri="{BB962C8B-B14F-4D97-AF65-F5344CB8AC3E}">
        <p14:creationId xmlns:p14="http://schemas.microsoft.com/office/powerpoint/2010/main" val="71069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7</a:t>
            </a:fld>
            <a:endParaRPr lang="sv-SE"/>
          </a:p>
        </p:txBody>
      </p:sp>
    </p:spTree>
    <p:extLst>
      <p:ext uri="{BB962C8B-B14F-4D97-AF65-F5344CB8AC3E}">
        <p14:creationId xmlns:p14="http://schemas.microsoft.com/office/powerpoint/2010/main" val="42734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8</a:t>
            </a:fld>
            <a:endParaRPr lang="sv-SE"/>
          </a:p>
        </p:txBody>
      </p:sp>
    </p:spTree>
    <p:extLst>
      <p:ext uri="{BB962C8B-B14F-4D97-AF65-F5344CB8AC3E}">
        <p14:creationId xmlns:p14="http://schemas.microsoft.com/office/powerpoint/2010/main" val="228867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Lekeberg sticker inte på något sätt ut i länet gällande andel barn i ekonomiskt utsatta hushåll. En viss ökning 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9</a:t>
            </a:fld>
            <a:endParaRPr lang="sv-SE"/>
          </a:p>
        </p:txBody>
      </p:sp>
    </p:spTree>
    <p:extLst>
      <p:ext uri="{BB962C8B-B14F-4D97-AF65-F5344CB8AC3E}">
        <p14:creationId xmlns:p14="http://schemas.microsoft.com/office/powerpoint/2010/main" val="9751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10</a:t>
            </a:fld>
            <a:endParaRPr lang="sv-SE"/>
          </a:p>
        </p:txBody>
      </p:sp>
    </p:spTree>
    <p:extLst>
      <p:ext uri="{BB962C8B-B14F-4D97-AF65-F5344CB8AC3E}">
        <p14:creationId xmlns:p14="http://schemas.microsoft.com/office/powerpoint/2010/main" val="19578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11</a:t>
            </a:fld>
            <a:endParaRPr lang="sv-SE" dirty="0"/>
          </a:p>
        </p:txBody>
      </p:sp>
    </p:spTree>
    <p:extLst>
      <p:ext uri="{BB962C8B-B14F-4D97-AF65-F5344CB8AC3E}">
        <p14:creationId xmlns:p14="http://schemas.microsoft.com/office/powerpoint/2010/main" val="363361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pic>
        <p:nvPicPr>
          <p:cNvPr id="7" name="Bildobjekt 6" descr="b5rJOCzfcwkWKoNStRl1XQG_0Db6xrvKeyhk2DN54KU.jpg"/>
          <p:cNvPicPr>
            <a:picLocks noChangeAspect="1"/>
          </p:cNvPicPr>
          <p:nvPr userDrawn="1"/>
        </p:nvPicPr>
        <p:blipFill rotWithShape="1">
          <a:blip r:embed="rId2">
            <a:extLst>
              <a:ext uri="{28A0092B-C50C-407E-A947-70E740481C1C}">
                <a14:useLocalDpi xmlns:a14="http://schemas.microsoft.com/office/drawing/2010/main" val="0"/>
              </a:ext>
            </a:extLst>
          </a:blip>
          <a:srcRect l="27422" t="16306" r="6882" b="20429"/>
          <a:stretch/>
        </p:blipFill>
        <p:spPr>
          <a:xfrm>
            <a:off x="1"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6728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73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6"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7"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
        <p:nvSpPr>
          <p:cNvPr id="8" name="Platshållare för innehåll 2"/>
          <p:cNvSpPr>
            <a:spLocks noGrp="1"/>
          </p:cNvSpPr>
          <p:nvPr>
            <p:ph sz="half" idx="13"/>
          </p:nvPr>
        </p:nvSpPr>
        <p:spPr>
          <a:xfrm>
            <a:off x="4964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42933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73113" y="273050"/>
            <a:ext cx="3008313" cy="1162050"/>
          </a:xfrm>
        </p:spPr>
        <p:txBody>
          <a:bodyPr anchor="b"/>
          <a:lstStyle>
            <a:lvl1pPr algn="l">
              <a:defRPr sz="2000" b="1"/>
            </a:lvl1pPr>
          </a:lstStyle>
          <a:p>
            <a:r>
              <a:rPr lang="sv-SE"/>
              <a:t>Klicka här för att ändra format</a:t>
            </a:r>
          </a:p>
        </p:txBody>
      </p:sp>
      <p:sp>
        <p:nvSpPr>
          <p:cNvPr id="4" name="Platshållare för text 3"/>
          <p:cNvSpPr>
            <a:spLocks noGrp="1"/>
          </p:cNvSpPr>
          <p:nvPr>
            <p:ph type="body" sz="half" idx="2"/>
          </p:nvPr>
        </p:nvSpPr>
        <p:spPr>
          <a:xfrm>
            <a:off x="7731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66868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3913"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82391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2391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20682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2">
    <p:spTree>
      <p:nvGrpSpPr>
        <p:cNvPr id="1" name=""/>
        <p:cNvGrpSpPr/>
        <p:nvPr/>
      </p:nvGrpSpPr>
      <p:grpSpPr>
        <a:xfrm>
          <a:off x="0" y="0"/>
          <a:ext cx="0" cy="0"/>
          <a:chOff x="0" y="0"/>
          <a:chExt cx="0" cy="0"/>
        </a:xfrm>
      </p:grpSpPr>
      <p:pic>
        <p:nvPicPr>
          <p:cNvPr id="12" name="Bildobjekt 11" descr="_KSQnyXpe9J0jJ7WJe-O5xWGwzsPOfzdz_wHSpNiLTM,lz4JgLdkUP4Hux63Y89CoObEO4Z_vGFmiwsj_rSdx2E.jpg"/>
          <p:cNvPicPr>
            <a:picLocks noChangeAspect="1"/>
          </p:cNvPicPr>
          <p:nvPr userDrawn="1"/>
        </p:nvPicPr>
        <p:blipFill rotWithShape="1">
          <a:blip r:embed="rId2">
            <a:extLst>
              <a:ext uri="{28A0092B-C50C-407E-A947-70E740481C1C}">
                <a14:useLocalDpi xmlns:a14="http://schemas.microsoft.com/office/drawing/2010/main" val="0"/>
              </a:ext>
            </a:extLst>
          </a:blip>
          <a:srcRect t="3598"/>
          <a:stretch/>
        </p:blipFill>
        <p:spPr>
          <a:xfrm>
            <a:off x="1" y="0"/>
            <a:ext cx="9144000" cy="5878513"/>
          </a:xfrm>
          <a:prstGeom prst="rect">
            <a:avLst/>
          </a:prstGeom>
        </p:spPr>
      </p:pic>
      <p:sp>
        <p:nvSpPr>
          <p:cNvPr id="6" name="Rektangel 5"/>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685800" y="1562101"/>
            <a:ext cx="4432300" cy="1422399"/>
          </a:xfrm>
        </p:spPr>
        <p:txBody>
          <a:bodyPr>
            <a:noAutofit/>
          </a:bodyPr>
          <a:lstStyle>
            <a:lvl1pPr algn="l">
              <a:defRPr sz="4500" baseline="0">
                <a:solidFill>
                  <a:srgbClr val="FFFFFF"/>
                </a:solidFill>
                <a:latin typeface="Bern Sans CT Regular"/>
                <a:cs typeface="Bern Sans CT Regular"/>
              </a:defRPr>
            </a:lvl1pPr>
          </a:lstStyle>
          <a:p>
            <a:r>
              <a:rPr lang="sv-SE"/>
              <a:t>Klicka här för att ändra format</a:t>
            </a:r>
            <a:endParaRPr lang="sv-SE" dirty="0"/>
          </a:p>
        </p:txBody>
      </p:sp>
      <p:sp>
        <p:nvSpPr>
          <p:cNvPr id="3"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32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pic>
        <p:nvPicPr>
          <p:cNvPr id="7" name="Bildobjekt 6" descr="CmOtXsJmkRJX-flWEJrCQ9T0EfIS7BJobvryaRZ40Dc,UkP5aVvmDivjuM8B7ZnW6q6GoA23y1Uv_2TWU9U5yQo.jpg"/>
          <p:cNvPicPr>
            <a:picLocks noChangeAspect="1"/>
          </p:cNvPicPr>
          <p:nvPr userDrawn="1"/>
        </p:nvPicPr>
        <p:blipFill rotWithShape="1">
          <a:blip r:embed="rId2">
            <a:extLst>
              <a:ext uri="{28A0092B-C50C-407E-A947-70E740481C1C}">
                <a14:useLocalDpi xmlns:a14="http://schemas.microsoft.com/office/drawing/2010/main" val="0"/>
              </a:ext>
            </a:extLst>
          </a:blip>
          <a:srcRect l="1720" r="17814" b="22440"/>
          <a:stretch/>
        </p:blipFill>
        <p:spPr>
          <a:xfrm>
            <a:off x="0"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639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4">
    <p:spTree>
      <p:nvGrpSpPr>
        <p:cNvPr id="1" name=""/>
        <p:cNvGrpSpPr/>
        <p:nvPr/>
      </p:nvGrpSpPr>
      <p:grpSpPr>
        <a:xfrm>
          <a:off x="0" y="0"/>
          <a:ext cx="0" cy="0"/>
          <a:chOff x="0" y="0"/>
          <a:chExt cx="0" cy="0"/>
        </a:xfrm>
      </p:grpSpPr>
      <p:pic>
        <p:nvPicPr>
          <p:cNvPr id="7" name="Bildobjekt 6" descr="tOnENbgQ7zWbgaMGe2WjFxZYdhfcVzXI8-kxq6J1p30,boJZzJ63_awhpIZpYoaBTsCnxe39YlqJmKfDfPUsbIw,MWhXJfRDUXQuryNvJePHZhbAC3KpYVUMrDJH8XAaxtQ.jpg"/>
          <p:cNvPicPr>
            <a:picLocks noChangeAspect="1"/>
          </p:cNvPicPr>
          <p:nvPr userDrawn="1"/>
        </p:nvPicPr>
        <p:blipFill rotWithShape="1">
          <a:blip r:embed="rId2">
            <a:extLst>
              <a:ext uri="{28A0092B-C50C-407E-A947-70E740481C1C}">
                <a14:useLocalDpi xmlns:a14="http://schemas.microsoft.com/office/drawing/2010/main" val="0"/>
              </a:ext>
            </a:extLst>
          </a:blip>
          <a:srcRect l="4724" t="-1" b="49849"/>
          <a:stretch/>
        </p:blipFill>
        <p:spPr>
          <a:xfrm>
            <a:off x="-36002" y="-1428554"/>
            <a:ext cx="9180001" cy="730071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91545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5">
    <p:spTree>
      <p:nvGrpSpPr>
        <p:cNvPr id="1" name=""/>
        <p:cNvGrpSpPr/>
        <p:nvPr/>
      </p:nvGrpSpPr>
      <p:grpSpPr>
        <a:xfrm>
          <a:off x="0" y="0"/>
          <a:ext cx="0" cy="0"/>
          <a:chOff x="0" y="0"/>
          <a:chExt cx="0" cy="0"/>
        </a:xfrm>
      </p:grpSpPr>
      <p:pic>
        <p:nvPicPr>
          <p:cNvPr id="7" name="Bildobjekt 6" descr="bSShtTpvuL1G6atwpMBW5L5Mkbsy811cDyzQcdd4UC8.jpg"/>
          <p:cNvPicPr>
            <a:picLocks noChangeAspect="1"/>
          </p:cNvPicPr>
          <p:nvPr userDrawn="1"/>
        </p:nvPicPr>
        <p:blipFill rotWithShape="1">
          <a:blip r:embed="rId2">
            <a:extLst>
              <a:ext uri="{28A0092B-C50C-407E-A947-70E740481C1C}">
                <a14:useLocalDpi xmlns:a14="http://schemas.microsoft.com/office/drawing/2010/main" val="0"/>
              </a:ext>
            </a:extLst>
          </a:blip>
          <a:srcRect l="12657" r="10283"/>
          <a:stretch/>
        </p:blipFill>
        <p:spPr>
          <a:xfrm>
            <a:off x="1" y="-2137434"/>
            <a:ext cx="9144000" cy="800959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5213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6">
    <p:spTree>
      <p:nvGrpSpPr>
        <p:cNvPr id="1" name=""/>
        <p:cNvGrpSpPr/>
        <p:nvPr/>
      </p:nvGrpSpPr>
      <p:grpSpPr>
        <a:xfrm>
          <a:off x="0" y="0"/>
          <a:ext cx="0" cy="0"/>
          <a:chOff x="0" y="0"/>
          <a:chExt cx="0" cy="0"/>
        </a:xfrm>
      </p:grpSpPr>
      <p:pic>
        <p:nvPicPr>
          <p:cNvPr id="7" name="Bildobjekt 6" descr="a07qDHl5QPedxYbaPafcNIZlrMwoglfDOwsao4ygWDk,uzpYsBJMnXaqcm0J7TAxWOESnu8xZ9zbSJS3rk0LD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918" y="0"/>
            <a:ext cx="9437918" cy="5892800"/>
          </a:xfrm>
          <a:prstGeom prst="rect">
            <a:avLst/>
          </a:prstGeom>
        </p:spPr>
      </p:pic>
      <p:sp>
        <p:nvSpPr>
          <p:cNvPr id="9" name="Rektangel 8"/>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11"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3121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6"/>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9"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4199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9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a">
    <p:spTree>
      <p:nvGrpSpPr>
        <p:cNvPr id="1" name=""/>
        <p:cNvGrpSpPr/>
        <p:nvPr/>
      </p:nvGrpSpPr>
      <p:grpSpPr>
        <a:xfrm>
          <a:off x="0" y="0"/>
          <a:ext cx="0" cy="0"/>
          <a:chOff x="0" y="0"/>
          <a:chExt cx="0" cy="0"/>
        </a:xfrm>
      </p:grpSpPr>
      <p:sp>
        <p:nvSpPr>
          <p:cNvPr id="13" name="Rektangel 12"/>
          <p:cNvSpPr/>
          <p:nvPr userDrawn="1"/>
        </p:nvSpPr>
        <p:spPr>
          <a:xfrm>
            <a:off x="0" y="1"/>
            <a:ext cx="9144000" cy="5891212"/>
          </a:xfrm>
          <a:prstGeom prst="rect">
            <a:avLst/>
          </a:prstGeom>
          <a:solidFill>
            <a:srgbClr val="005B9C">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Underrubrik 2"/>
          <p:cNvSpPr>
            <a:spLocks noGrp="1"/>
          </p:cNvSpPr>
          <p:nvPr>
            <p:ph type="subTitle" idx="1"/>
          </p:nvPr>
        </p:nvSpPr>
        <p:spPr>
          <a:xfrm>
            <a:off x="773112" y="1727200"/>
            <a:ext cx="4344987" cy="31246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5816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8662" y="274638"/>
            <a:ext cx="7913687"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728662" y="1417638"/>
            <a:ext cx="7913688" cy="446087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4" name="Grupp 3"/>
          <p:cNvGrpSpPr/>
          <p:nvPr userDrawn="1"/>
        </p:nvGrpSpPr>
        <p:grpSpPr>
          <a:xfrm>
            <a:off x="6572249" y="6128423"/>
            <a:ext cx="2186627" cy="404975"/>
            <a:chOff x="6290589" y="6154105"/>
            <a:chExt cx="2493688" cy="461844"/>
          </a:xfrm>
        </p:grpSpPr>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3152" y="6154105"/>
              <a:ext cx="891125" cy="461844"/>
            </a:xfrm>
            <a:prstGeom prst="rect">
              <a:avLst/>
            </a:prstGeom>
          </p:spPr>
        </p:pic>
        <p:pic>
          <p:nvPicPr>
            <p:cNvPr id="10" name="Bildobjekt 9" descr="Orebr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0589" y="6154105"/>
              <a:ext cx="1344569" cy="458237"/>
            </a:xfrm>
            <a:prstGeom prst="rect">
              <a:avLst/>
            </a:prstGeom>
          </p:spPr>
        </p:pic>
      </p:grpSp>
    </p:spTree>
    <p:extLst>
      <p:ext uri="{BB962C8B-B14F-4D97-AF65-F5344CB8AC3E}">
        <p14:creationId xmlns:p14="http://schemas.microsoft.com/office/powerpoint/2010/main" val="118554448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1" r:id="rId4"/>
    <p:sldLayoutId id="2147483673" r:id="rId5"/>
    <p:sldLayoutId id="2147483685" r:id="rId6"/>
    <p:sldLayoutId id="2147483709" r:id="rId7"/>
    <p:sldLayoutId id="2147483650" r:id="rId8"/>
    <p:sldLayoutId id="2147483697" r:id="rId9"/>
    <p:sldLayoutId id="2147483652" r:id="rId10"/>
    <p:sldLayoutId id="2147483656" r:id="rId11"/>
    <p:sldLayoutId id="2147483657" r:id="rId12"/>
  </p:sldLayoutIdLst>
  <p:txStyles>
    <p:titleStyle>
      <a:lvl1pPr algn="l" defTabSz="457200" rtl="0" eaLnBrk="1" latinLnBrk="0" hangingPunct="1">
        <a:spcBef>
          <a:spcPct val="0"/>
        </a:spcBef>
        <a:buNone/>
        <a:defRPr sz="4000" b="1" kern="1200" spc="100">
          <a:solidFill>
            <a:schemeClr val="tx1"/>
          </a:solidFill>
          <a:latin typeface="Bern Sans CT Regular"/>
          <a:ea typeface="+mj-ea"/>
          <a:cs typeface="Bern Sans CT Regular"/>
        </a:defRPr>
      </a:lvl1pPr>
    </p:titleStyle>
    <p:body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gionorebrolan.se/sv/Halsa-och-vard/Folkhalsa/Folkhalsan-i-siffror/Liv-och-halsa-vuxen/Loh_resultat_2017/" TargetMode="External"/><Relationship Id="rId2" Type="http://schemas.openxmlformats.org/officeDocument/2006/relationships/hyperlink" Target="https://www.regionorebrolan.se/sv/Halsa-och-vard/Folkhalsa/Folkhalsan-i-siffror/Livohalsaung/Livohalsaung2017/" TargetMode="External"/><Relationship Id="rId1" Type="http://schemas.openxmlformats.org/officeDocument/2006/relationships/slideLayout" Target="../slideLayouts/slideLayout8.xml"/><Relationship Id="rId5" Type="http://schemas.openxmlformats.org/officeDocument/2006/relationships/hyperlink" Target="http://www.statistikdatabasen.scb.se/pxweb/sv/ssd/START__BE__BE0101__BE0101A/BefolkningNy/?rxid=f2f7cd6e-84d3-4d5f-82cb-0d470584d974" TargetMode="External"/><Relationship Id="rId4" Type="http://schemas.openxmlformats.org/officeDocument/2006/relationships/hyperlink" Target="http://idrottonline.s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KOMMUNRAPPORT LEKEBERGS KOMMUN 2019</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60988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lstStyle/>
          <a:p>
            <a:r>
              <a:rPr lang="sv-SE" dirty="0">
                <a:solidFill>
                  <a:schemeClr val="bg1"/>
                </a:solidFill>
              </a:rPr>
              <a:t>Hälsa och levnadsvanor</a:t>
            </a:r>
          </a:p>
        </p:txBody>
      </p:sp>
    </p:spTree>
    <p:extLst>
      <p:ext uri="{BB962C8B-B14F-4D97-AF65-F5344CB8AC3E}">
        <p14:creationId xmlns:p14="http://schemas.microsoft.com/office/powerpoint/2010/main" val="1331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1404" y="3054928"/>
            <a:ext cx="5486400" cy="566738"/>
          </a:xfrm>
        </p:spPr>
        <p:txBody>
          <a:bodyPr>
            <a:noAutofit/>
          </a:bodyPr>
          <a:lstStyle/>
          <a:p>
            <a:r>
              <a:rPr lang="sv-SE" sz="3200" dirty="0">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28648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Fysisk aktivitet</a:t>
            </a:r>
          </a:p>
        </p:txBody>
      </p:sp>
      <p:sp>
        <p:nvSpPr>
          <p:cNvPr id="7" name="textruta 6"/>
          <p:cNvSpPr txBox="1"/>
          <p:nvPr/>
        </p:nvSpPr>
        <p:spPr>
          <a:xfrm>
            <a:off x="773699" y="5530675"/>
            <a:ext cx="8262767" cy="1169551"/>
          </a:xfrm>
          <a:prstGeom prst="rect">
            <a:avLst/>
          </a:prstGeom>
          <a:noFill/>
        </p:spPr>
        <p:txBody>
          <a:bodyPr wrap="square" rtlCol="0">
            <a:spAutoFit/>
          </a:bodyPr>
          <a:lstStyle/>
          <a:p>
            <a:r>
              <a:rPr lang="sv-SE" sz="1400" dirty="0"/>
              <a:t>Askersund: Gy 2 boendeort tjejer: 24 % och killar: 32 %</a:t>
            </a:r>
          </a:p>
          <a:p>
            <a:r>
              <a:rPr lang="sv-SE" sz="1400" dirty="0"/>
              <a:t>Hallsberg: Gy boendeort tjejer: 24 % och killar: 36 %</a:t>
            </a:r>
          </a:p>
          <a:p>
            <a:r>
              <a:rPr lang="sv-SE" sz="1400" dirty="0"/>
              <a:t>Kumla: Gy 2 boendeort tjejer: 22 % och killar: 39</a:t>
            </a:r>
          </a:p>
          <a:p>
            <a:r>
              <a:rPr lang="sv-SE" sz="1400" dirty="0"/>
              <a:t>Laxå: Åk 7 totalt: 28 % Åk 9 totalt: 34 % Gy 2 boendeort totalt: 25 %</a:t>
            </a:r>
          </a:p>
          <a:p>
            <a:r>
              <a:rPr lang="sv-SE" sz="1400" dirty="0">
                <a:solidFill>
                  <a:srgbClr val="FF0000"/>
                </a:solidFill>
              </a:rPr>
              <a:t>Lekeberg: Gy boendeort totalt: 20 %</a:t>
            </a:r>
          </a:p>
        </p:txBody>
      </p:sp>
      <p:sp>
        <p:nvSpPr>
          <p:cNvPr id="8" name="Rektangel 7"/>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pic>
        <p:nvPicPr>
          <p:cNvPr id="5" name="Bildobjekt 4"/>
          <p:cNvPicPr>
            <a:picLocks noChangeAspect="1"/>
          </p:cNvPicPr>
          <p:nvPr/>
        </p:nvPicPr>
        <p:blipFill>
          <a:blip r:embed="rId3"/>
          <a:stretch>
            <a:fillRect/>
          </a:stretch>
        </p:blipFill>
        <p:spPr>
          <a:xfrm>
            <a:off x="666166" y="399186"/>
            <a:ext cx="8477834" cy="5020063"/>
          </a:xfrm>
          <a:prstGeom prst="rect">
            <a:avLst/>
          </a:prstGeom>
        </p:spPr>
      </p:pic>
      <p:sp>
        <p:nvSpPr>
          <p:cNvPr id="9" name="Rektangel 8"/>
          <p:cNvSpPr/>
          <p:nvPr/>
        </p:nvSpPr>
        <p:spPr>
          <a:xfrm>
            <a:off x="7288551" y="580907"/>
            <a:ext cx="1604624" cy="439714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675057" y="340533"/>
            <a:ext cx="8406765" cy="4910736"/>
          </a:xfrm>
          <a:prstGeom prst="rect">
            <a:avLst/>
          </a:prstGeom>
        </p:spPr>
      </p:pic>
      <p:sp>
        <p:nvSpPr>
          <p:cNvPr id="9" name="Rektangel 8"/>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sp>
        <p:nvSpPr>
          <p:cNvPr id="8" name="Rektangel 7"/>
          <p:cNvSpPr/>
          <p:nvPr/>
        </p:nvSpPr>
        <p:spPr>
          <a:xfrm>
            <a:off x="7385455" y="673332"/>
            <a:ext cx="1467464" cy="424513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ruta 10"/>
          <p:cNvSpPr txBox="1"/>
          <p:nvPr/>
        </p:nvSpPr>
        <p:spPr>
          <a:xfrm>
            <a:off x="881233" y="5267384"/>
            <a:ext cx="8262767" cy="1169551"/>
          </a:xfrm>
          <a:prstGeom prst="rect">
            <a:avLst/>
          </a:prstGeom>
          <a:noFill/>
        </p:spPr>
        <p:txBody>
          <a:bodyPr wrap="square" rtlCol="0">
            <a:spAutoFit/>
          </a:bodyPr>
          <a:lstStyle/>
          <a:p>
            <a:r>
              <a:rPr lang="sv-SE" sz="1400" dirty="0"/>
              <a:t>Askersund: Gy 2 boendeort tjejer: 26 % och killar: 27 %</a:t>
            </a:r>
          </a:p>
          <a:p>
            <a:r>
              <a:rPr lang="sv-SE" sz="1400" dirty="0"/>
              <a:t>Hallsberg: Gy boendeort tjejer: 43 % och killar: 36 %</a:t>
            </a:r>
          </a:p>
          <a:p>
            <a:r>
              <a:rPr lang="sv-SE" sz="1400" dirty="0"/>
              <a:t>Kumla: Gy 2 boendeort tjejer: 35 % och killar: 40 %</a:t>
            </a:r>
          </a:p>
          <a:p>
            <a:r>
              <a:rPr lang="sv-SE" sz="1400" dirty="0"/>
              <a:t>Laxå: Åk 7 totalt: 37 % Åk 9 totalt: 56 % Gy 2 boendeort totalt: 34 %</a:t>
            </a:r>
          </a:p>
          <a:p>
            <a:r>
              <a:rPr lang="sv-SE" sz="1400" dirty="0">
                <a:solidFill>
                  <a:srgbClr val="FF0000"/>
                </a:solidFill>
              </a:rPr>
              <a:t>Lekeberg: Gy boendeort totalt: 37 %</a:t>
            </a:r>
          </a:p>
        </p:txBody>
      </p:sp>
    </p:spTree>
    <p:extLst>
      <p:ext uri="{BB962C8B-B14F-4D97-AF65-F5344CB8AC3E}">
        <p14:creationId xmlns:p14="http://schemas.microsoft.com/office/powerpoint/2010/main" val="34340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939452" y="112734"/>
          <a:ext cx="8029184" cy="5937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19300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nvPr>
        </p:nvGraphicFramePr>
        <p:xfrm>
          <a:off x="751562" y="325677"/>
          <a:ext cx="8204547"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54914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51563" y="300625"/>
          <a:ext cx="819202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84880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28662" y="304800"/>
          <a:ext cx="7913687" cy="5596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55713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816864" y="353568"/>
          <a:ext cx="7825485" cy="569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3450947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789140" y="338203"/>
          <a:ext cx="8242126" cy="5686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69691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17" y="210158"/>
            <a:ext cx="4133728" cy="820620"/>
          </a:xfrm>
        </p:spPr>
        <p:txBody>
          <a:bodyPr>
            <a:noAutofit/>
          </a:bodyPr>
          <a:lstStyle/>
          <a:p>
            <a:r>
              <a:rPr lang="sv-SE" sz="3200" dirty="0">
                <a:latin typeface="Arial" panose="020B0604020202020204" pitchFamily="34" charset="0"/>
                <a:cs typeface="Arial" panose="020B0604020202020204" pitchFamily="34" charset="0"/>
              </a:rPr>
              <a:t>STRATEGI 2025</a:t>
            </a:r>
          </a:p>
        </p:txBody>
      </p:sp>
      <p:pic>
        <p:nvPicPr>
          <p:cNvPr id="6" name="Bildobjekt 5"/>
          <p:cNvPicPr>
            <a:picLocks noChangeAspect="1"/>
          </p:cNvPicPr>
          <p:nvPr/>
        </p:nvPicPr>
        <p:blipFill>
          <a:blip r:embed="rId3"/>
          <a:stretch>
            <a:fillRect/>
          </a:stretch>
        </p:blipFill>
        <p:spPr>
          <a:xfrm>
            <a:off x="859316" y="1417638"/>
            <a:ext cx="8053330" cy="5440362"/>
          </a:xfrm>
          <a:prstGeom prst="rect">
            <a:avLst/>
          </a:prstGeom>
        </p:spPr>
      </p:pic>
    </p:spTree>
    <p:extLst>
      <p:ext uri="{BB962C8B-B14F-4D97-AF65-F5344CB8AC3E}">
        <p14:creationId xmlns:p14="http://schemas.microsoft.com/office/powerpoint/2010/main" val="31328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nvPr>
        </p:nvGraphicFramePr>
        <p:xfrm>
          <a:off x="826719" y="275573"/>
          <a:ext cx="8066760" cy="56617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396101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800" y="53975"/>
            <a:ext cx="8839200" cy="1143000"/>
          </a:xfrm>
        </p:spPr>
        <p:txBody>
          <a:bodyPr>
            <a:normAutofit/>
          </a:bodyPr>
          <a:lstStyle/>
          <a:p>
            <a:r>
              <a:rPr lang="sv-SE" sz="3200" dirty="0">
                <a:latin typeface="Arial" panose="020B0604020202020204" pitchFamily="34" charset="0"/>
                <a:cs typeface="Arial" panose="020B0604020202020204" pitchFamily="34" charset="0"/>
              </a:rPr>
              <a:t>ÖVERVIKT/FETMA</a:t>
            </a:r>
            <a:endParaRPr lang="sv-SE" dirty="0">
              <a:latin typeface="Arial" panose="020B0604020202020204" pitchFamily="34" charset="0"/>
              <a:cs typeface="Arial" panose="020B0604020202020204" pitchFamily="34" charset="0"/>
            </a:endParaRPr>
          </a:p>
        </p:txBody>
      </p:sp>
      <p:sp>
        <p:nvSpPr>
          <p:cNvPr id="10" name="Rektangel 9"/>
          <p:cNvSpPr/>
          <p:nvPr/>
        </p:nvSpPr>
        <p:spPr>
          <a:xfrm>
            <a:off x="768096" y="6427163"/>
            <a:ext cx="1653017" cy="338554"/>
          </a:xfrm>
          <a:prstGeom prst="rect">
            <a:avLst/>
          </a:prstGeom>
        </p:spPr>
        <p:txBody>
          <a:bodyPr wrap="none">
            <a:spAutoFit/>
          </a:bodyPr>
          <a:lstStyle/>
          <a:p>
            <a:r>
              <a:rPr lang="sv-SE" sz="1600" b="1" dirty="0"/>
              <a:t>ELSA, 2017-2018)</a:t>
            </a:r>
            <a:endParaRPr lang="sv-SE" sz="1600" dirty="0"/>
          </a:p>
        </p:txBody>
      </p:sp>
      <p:graphicFrame>
        <p:nvGraphicFramePr>
          <p:cNvPr id="6" name="Diagram 5">
            <a:extLst>
              <a:ext uri="{FF2B5EF4-FFF2-40B4-BE49-F238E27FC236}">
                <a16:creationId xmlns:a16="http://schemas.microsoft.com/office/drawing/2014/main" id="{B7F2D992-CC39-4161-A3A3-8E01BC0487AE}"/>
              </a:ext>
            </a:extLst>
          </p:cNvPr>
          <p:cNvGraphicFramePr>
            <a:graphicFrameLocks/>
          </p:cNvGraphicFramePr>
          <p:nvPr>
            <p:extLst>
              <p:ext uri="{D42A27DB-BD31-4B8C-83A1-F6EECF244321}">
                <p14:modId xmlns:p14="http://schemas.microsoft.com/office/powerpoint/2010/main" val="2879108080"/>
              </p:ext>
            </p:extLst>
          </p:nvPr>
        </p:nvGraphicFramePr>
        <p:xfrm>
          <a:off x="483079" y="1196975"/>
          <a:ext cx="8356121" cy="4799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8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HÄLSA OCH LEVNADSVANOR</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30-69 ÅR</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2722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5" name="Tabell 4">
            <a:extLst>
              <a:ext uri="{FF2B5EF4-FFF2-40B4-BE49-F238E27FC236}">
                <a16:creationId xmlns:a16="http://schemas.microsoft.com/office/drawing/2014/main" id="{3B5F74A7-1324-43D6-908A-C3A8B622A85B}"/>
              </a:ext>
            </a:extLst>
          </p:cNvPr>
          <p:cNvGraphicFramePr>
            <a:graphicFrameLocks noGrp="1"/>
          </p:cNvGraphicFramePr>
          <p:nvPr>
            <p:extLst>
              <p:ext uri="{D42A27DB-BD31-4B8C-83A1-F6EECF244321}">
                <p14:modId xmlns:p14="http://schemas.microsoft.com/office/powerpoint/2010/main" val="3000442594"/>
              </p:ext>
            </p:extLst>
          </p:nvPr>
        </p:nvGraphicFramePr>
        <p:xfrm>
          <a:off x="2079465" y="4967409"/>
          <a:ext cx="5212079" cy="111252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val="596928691"/>
                    </a:ext>
                  </a:extLst>
                </a:gridCol>
                <a:gridCol w="1026160">
                  <a:extLst>
                    <a:ext uri="{9D8B030D-6E8A-4147-A177-3AD203B41FA5}">
                      <a16:colId xmlns:a16="http://schemas.microsoft.com/office/drawing/2014/main" val="2293033525"/>
                    </a:ext>
                  </a:extLst>
                </a:gridCol>
                <a:gridCol w="934720">
                  <a:extLst>
                    <a:ext uri="{9D8B030D-6E8A-4147-A177-3AD203B41FA5}">
                      <a16:colId xmlns:a16="http://schemas.microsoft.com/office/drawing/2014/main" val="1278609441"/>
                    </a:ext>
                  </a:extLst>
                </a:gridCol>
                <a:gridCol w="1046480">
                  <a:extLst>
                    <a:ext uri="{9D8B030D-6E8A-4147-A177-3AD203B41FA5}">
                      <a16:colId xmlns:a16="http://schemas.microsoft.com/office/drawing/2014/main" val="680710949"/>
                    </a:ext>
                  </a:extLst>
                </a:gridCol>
                <a:gridCol w="955039">
                  <a:extLst>
                    <a:ext uri="{9D8B030D-6E8A-4147-A177-3AD203B41FA5}">
                      <a16:colId xmlns:a16="http://schemas.microsoft.com/office/drawing/2014/main" val="1049907826"/>
                    </a:ext>
                  </a:extLst>
                </a:gridCol>
              </a:tblGrid>
              <a:tr h="370840">
                <a:tc>
                  <a:txBody>
                    <a:bodyPr/>
                    <a:lstStyle/>
                    <a:p>
                      <a:r>
                        <a:rPr lang="sv-SE" dirty="0"/>
                        <a:t>Lekeberg</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74%</a:t>
                      </a:r>
                    </a:p>
                  </a:txBody>
                  <a:tcPr/>
                </a:tc>
                <a:tc>
                  <a:txBody>
                    <a:bodyPr/>
                    <a:lstStyle/>
                    <a:p>
                      <a:r>
                        <a:rPr lang="sv-SE" dirty="0"/>
                        <a:t>71%</a:t>
                      </a:r>
                    </a:p>
                  </a:txBody>
                  <a:tcPr/>
                </a:tc>
                <a:tc>
                  <a:txBody>
                    <a:bodyPr/>
                    <a:lstStyle/>
                    <a:p>
                      <a:r>
                        <a:rPr lang="sv-SE" dirty="0"/>
                        <a:t>68%</a:t>
                      </a:r>
                    </a:p>
                  </a:txBody>
                  <a:tcPr/>
                </a:tc>
                <a:tc>
                  <a:txBody>
                    <a:bodyPr/>
                    <a:lstStyle/>
                    <a:p>
                      <a:r>
                        <a:rPr lang="sv-SE" dirty="0"/>
                        <a:t>70%</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68%</a:t>
                      </a:r>
                    </a:p>
                  </a:txBody>
                  <a:tcPr/>
                </a:tc>
                <a:tc>
                  <a:txBody>
                    <a:bodyPr/>
                    <a:lstStyle/>
                    <a:p>
                      <a:r>
                        <a:rPr lang="sv-SE" dirty="0"/>
                        <a:t>70%</a:t>
                      </a:r>
                    </a:p>
                  </a:txBody>
                  <a:tcPr/>
                </a:tc>
                <a:tc>
                  <a:txBody>
                    <a:bodyPr/>
                    <a:lstStyle/>
                    <a:p>
                      <a:r>
                        <a:rPr lang="sv-SE" dirty="0"/>
                        <a:t>69%</a:t>
                      </a:r>
                    </a:p>
                  </a:txBody>
                  <a:tcPr/>
                </a:tc>
                <a:tc>
                  <a:txBody>
                    <a:bodyPr/>
                    <a:lstStyle/>
                    <a:p>
                      <a:r>
                        <a:rPr lang="sv-SE" dirty="0"/>
                        <a:t>74%</a:t>
                      </a:r>
                    </a:p>
                  </a:txBody>
                  <a:tcPr/>
                </a:tc>
                <a:extLst>
                  <a:ext uri="{0D108BD9-81ED-4DB2-BD59-A6C34878D82A}">
                    <a16:rowId xmlns:a16="http://schemas.microsoft.com/office/drawing/2014/main" val="489184621"/>
                  </a:ext>
                </a:extLst>
              </a:tr>
            </a:tbl>
          </a:graphicData>
        </a:graphic>
      </p:graphicFrame>
      <p:sp>
        <p:nvSpPr>
          <p:cNvPr id="6" name="textruta 5">
            <a:extLst>
              <a:ext uri="{FF2B5EF4-FFF2-40B4-BE49-F238E27FC236}">
                <a16:creationId xmlns:a16="http://schemas.microsoft.com/office/drawing/2014/main" id="{5B0C4E3E-9192-48E8-973C-D30A555C4276}"/>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8" name="Diagram 7">
            <a:extLst>
              <a:ext uri="{FF2B5EF4-FFF2-40B4-BE49-F238E27FC236}">
                <a16:creationId xmlns:a16="http://schemas.microsoft.com/office/drawing/2014/main" id="{097FC2AD-618C-4741-8B04-A5F32B49D561}"/>
              </a:ext>
            </a:extLst>
          </p:cNvPr>
          <p:cNvGraphicFramePr>
            <a:graphicFrameLocks/>
          </p:cNvGraphicFramePr>
          <p:nvPr>
            <p:extLst>
              <p:ext uri="{D42A27DB-BD31-4B8C-83A1-F6EECF244321}">
                <p14:modId xmlns:p14="http://schemas.microsoft.com/office/powerpoint/2010/main" val="2990264837"/>
              </p:ext>
            </p:extLst>
          </p:nvPr>
        </p:nvGraphicFramePr>
        <p:xfrm>
          <a:off x="1193402" y="1482456"/>
          <a:ext cx="6757195" cy="331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ÖVERVIKT/FETMA</a:t>
            </a:r>
          </a:p>
        </p:txBody>
      </p:sp>
      <p:graphicFrame>
        <p:nvGraphicFramePr>
          <p:cNvPr id="6" name="Tabell 5">
            <a:extLst>
              <a:ext uri="{FF2B5EF4-FFF2-40B4-BE49-F238E27FC236}">
                <a16:creationId xmlns:a16="http://schemas.microsoft.com/office/drawing/2014/main" id="{18C26EE0-BFFC-48FB-9C7B-60959E7BF57A}"/>
              </a:ext>
            </a:extLst>
          </p:cNvPr>
          <p:cNvGraphicFramePr>
            <a:graphicFrameLocks noGrp="1"/>
          </p:cNvGraphicFramePr>
          <p:nvPr>
            <p:extLst>
              <p:ext uri="{D42A27DB-BD31-4B8C-83A1-F6EECF244321}">
                <p14:modId xmlns:p14="http://schemas.microsoft.com/office/powerpoint/2010/main" val="2483175596"/>
              </p:ext>
            </p:extLst>
          </p:nvPr>
        </p:nvGraphicFramePr>
        <p:xfrm>
          <a:off x="2163910" y="4783137"/>
          <a:ext cx="5043190" cy="1126977"/>
        </p:xfrm>
        <a:graphic>
          <a:graphicData uri="http://schemas.openxmlformats.org/drawingml/2006/table">
            <a:tbl>
              <a:tblPr firstRow="1" bandRow="1">
                <a:tableStyleId>{5C22544A-7EE6-4342-B048-85BDC9FD1C3A}</a:tableStyleId>
              </a:tblPr>
              <a:tblGrid>
                <a:gridCol w="1192751">
                  <a:extLst>
                    <a:ext uri="{9D8B030D-6E8A-4147-A177-3AD203B41FA5}">
                      <a16:colId xmlns:a16="http://schemas.microsoft.com/office/drawing/2014/main" val="596928691"/>
                    </a:ext>
                  </a:extLst>
                </a:gridCol>
                <a:gridCol w="1049409">
                  <a:extLst>
                    <a:ext uri="{9D8B030D-6E8A-4147-A177-3AD203B41FA5}">
                      <a16:colId xmlns:a16="http://schemas.microsoft.com/office/drawing/2014/main" val="2293033525"/>
                    </a:ext>
                  </a:extLst>
                </a:gridCol>
                <a:gridCol w="812195">
                  <a:extLst>
                    <a:ext uri="{9D8B030D-6E8A-4147-A177-3AD203B41FA5}">
                      <a16:colId xmlns:a16="http://schemas.microsoft.com/office/drawing/2014/main" val="1278609441"/>
                    </a:ext>
                  </a:extLst>
                </a:gridCol>
                <a:gridCol w="930339">
                  <a:extLst>
                    <a:ext uri="{9D8B030D-6E8A-4147-A177-3AD203B41FA5}">
                      <a16:colId xmlns:a16="http://schemas.microsoft.com/office/drawing/2014/main" val="680710949"/>
                    </a:ext>
                  </a:extLst>
                </a:gridCol>
                <a:gridCol w="1058496">
                  <a:extLst>
                    <a:ext uri="{9D8B030D-6E8A-4147-A177-3AD203B41FA5}">
                      <a16:colId xmlns:a16="http://schemas.microsoft.com/office/drawing/2014/main" val="1049907826"/>
                    </a:ext>
                  </a:extLst>
                </a:gridCol>
              </a:tblGrid>
              <a:tr h="385297">
                <a:tc>
                  <a:txBody>
                    <a:bodyPr/>
                    <a:lstStyle/>
                    <a:p>
                      <a:r>
                        <a:rPr lang="sv-SE" dirty="0"/>
                        <a:t>Lekeberg</a:t>
                      </a:r>
                    </a:p>
                  </a:txBody>
                  <a:tcPr/>
                </a:tc>
                <a:tc>
                  <a:txBody>
                    <a:bodyPr/>
                    <a:lstStyle/>
                    <a:p>
                      <a:r>
                        <a:rPr lang="sv-SE"/>
                        <a:t>2004</a:t>
                      </a:r>
                    </a:p>
                  </a:txBody>
                  <a:tcPr/>
                </a:tc>
                <a:tc>
                  <a:txBody>
                    <a:bodyPr/>
                    <a:lstStyle/>
                    <a:p>
                      <a:r>
                        <a:rPr lang="sv-SE"/>
                        <a:t>2008</a:t>
                      </a:r>
                    </a:p>
                  </a:txBody>
                  <a:tcPr/>
                </a:tc>
                <a:tc>
                  <a:txBody>
                    <a:bodyPr/>
                    <a:lstStyle/>
                    <a:p>
                      <a:r>
                        <a:rPr lang="sv-SE" dirty="0"/>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52</a:t>
                      </a:r>
                    </a:p>
                  </a:txBody>
                  <a:tcPr/>
                </a:tc>
                <a:tc>
                  <a:txBody>
                    <a:bodyPr/>
                    <a:lstStyle/>
                    <a:p>
                      <a:r>
                        <a:rPr lang="sv-SE" dirty="0"/>
                        <a:t>52</a:t>
                      </a:r>
                    </a:p>
                  </a:txBody>
                  <a:tcPr/>
                </a:tc>
                <a:tc>
                  <a:txBody>
                    <a:bodyPr/>
                    <a:lstStyle/>
                    <a:p>
                      <a:r>
                        <a:rPr lang="sv-SE" dirty="0"/>
                        <a:t>48</a:t>
                      </a:r>
                    </a:p>
                  </a:txBody>
                  <a:tcPr/>
                </a:tc>
                <a:tc>
                  <a:txBody>
                    <a:bodyPr/>
                    <a:lstStyle/>
                    <a:p>
                      <a:r>
                        <a:rPr lang="sv-SE" dirty="0"/>
                        <a:t>51</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63</a:t>
                      </a:r>
                    </a:p>
                  </a:txBody>
                  <a:tcPr/>
                </a:tc>
                <a:tc>
                  <a:txBody>
                    <a:bodyPr/>
                    <a:lstStyle/>
                    <a:p>
                      <a:r>
                        <a:rPr lang="sv-SE" dirty="0"/>
                        <a:t>73</a:t>
                      </a:r>
                    </a:p>
                  </a:txBody>
                  <a:tcPr/>
                </a:tc>
                <a:tc>
                  <a:txBody>
                    <a:bodyPr/>
                    <a:lstStyle/>
                    <a:p>
                      <a:r>
                        <a:rPr lang="sv-SE" dirty="0"/>
                        <a:t>67</a:t>
                      </a:r>
                    </a:p>
                  </a:txBody>
                  <a:tcPr/>
                </a:tc>
                <a:tc>
                  <a:txBody>
                    <a:bodyPr/>
                    <a:lstStyle/>
                    <a:p>
                      <a:r>
                        <a:rPr lang="sv-SE" dirty="0"/>
                        <a:t>73</a:t>
                      </a:r>
                    </a:p>
                  </a:txBody>
                  <a:tcPr/>
                </a:tc>
                <a:extLst>
                  <a:ext uri="{0D108BD9-81ED-4DB2-BD59-A6C34878D82A}">
                    <a16:rowId xmlns:a16="http://schemas.microsoft.com/office/drawing/2014/main" val="489184621"/>
                  </a:ext>
                </a:extLst>
              </a:tr>
            </a:tbl>
          </a:graphicData>
        </a:graphic>
      </p:graphicFrame>
      <p:graphicFrame>
        <p:nvGraphicFramePr>
          <p:cNvPr id="7" name="Diagram 6">
            <a:extLst>
              <a:ext uri="{FF2B5EF4-FFF2-40B4-BE49-F238E27FC236}">
                <a16:creationId xmlns:a16="http://schemas.microsoft.com/office/drawing/2014/main" id="{9C3F022D-C4F7-45D3-BD89-3FEA9F650B55}"/>
              </a:ext>
            </a:extLst>
          </p:cNvPr>
          <p:cNvGraphicFramePr>
            <a:graphicFrameLocks/>
          </p:cNvGraphicFramePr>
          <p:nvPr>
            <p:extLst/>
          </p:nvPr>
        </p:nvGraphicFramePr>
        <p:xfrm>
          <a:off x="995471" y="1314121"/>
          <a:ext cx="7380068" cy="33178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F4B0D130-71DC-4BBD-A379-A5A1722ED758}"/>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33028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4CBD1DCB-D0E6-4465-ADF3-6A7F54215156}"/>
              </a:ext>
            </a:extLst>
          </p:cNvPr>
          <p:cNvGraphicFramePr>
            <a:graphicFrameLocks noGrp="1"/>
          </p:cNvGraphicFramePr>
          <p:nvPr>
            <p:extLst/>
          </p:nvPr>
        </p:nvGraphicFramePr>
        <p:xfrm>
          <a:off x="2763009" y="5408030"/>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dirty="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69</a:t>
                      </a:r>
                    </a:p>
                  </a:txBody>
                  <a:tcPr/>
                </a:tc>
                <a:tc>
                  <a:txBody>
                    <a:bodyPr/>
                    <a:lstStyle/>
                    <a:p>
                      <a:r>
                        <a:rPr lang="sv-SE" sz="1400"/>
                        <a:t>68</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67</a:t>
                      </a:r>
                    </a:p>
                  </a:txBody>
                  <a:tcPr/>
                </a:tc>
                <a:tc>
                  <a:txBody>
                    <a:bodyPr/>
                    <a:lstStyle/>
                    <a:p>
                      <a:r>
                        <a:rPr lang="sv-SE" sz="1400" dirty="0"/>
                        <a:t>64</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B7C783F5-FD8C-472F-AA9D-3158052ADA82}"/>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16F14C85-75F5-40FB-84EB-586FD42E7D8F}"/>
              </a:ext>
            </a:extLst>
          </p:cNvPr>
          <p:cNvGraphicFramePr>
            <a:graphicFrameLocks/>
          </p:cNvGraphicFramePr>
          <p:nvPr/>
        </p:nvGraphicFramePr>
        <p:xfrm>
          <a:off x="1423987" y="1376362"/>
          <a:ext cx="6296026"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12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sp>
        <p:nvSpPr>
          <p:cNvPr id="9" name="textruta 8">
            <a:extLst>
              <a:ext uri="{FF2B5EF4-FFF2-40B4-BE49-F238E27FC236}">
                <a16:creationId xmlns:a16="http://schemas.microsoft.com/office/drawing/2014/main" id="{0657D732-66B9-47FB-B6D9-31E6066DA477}"/>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Tabell 9">
            <a:extLst>
              <a:ext uri="{FF2B5EF4-FFF2-40B4-BE49-F238E27FC236}">
                <a16:creationId xmlns:a16="http://schemas.microsoft.com/office/drawing/2014/main" id="{0857B0C8-8C9F-41F5-A678-774C6134FAA5}"/>
              </a:ext>
            </a:extLst>
          </p:cNvPr>
          <p:cNvGraphicFramePr>
            <a:graphicFrameLocks noGrp="1"/>
          </p:cNvGraphicFramePr>
          <p:nvPr>
            <p:extLst/>
          </p:nvPr>
        </p:nvGraphicFramePr>
        <p:xfrm>
          <a:off x="2763009" y="510032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11</a:t>
                      </a:r>
                    </a:p>
                  </a:txBody>
                  <a:tcPr/>
                </a:tc>
                <a:tc>
                  <a:txBody>
                    <a:bodyPr/>
                    <a:lstStyle/>
                    <a:p>
                      <a:r>
                        <a:rPr lang="sv-SE" sz="1400" dirty="0"/>
                        <a:t>19</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8</a:t>
                      </a:r>
                    </a:p>
                  </a:txBody>
                  <a:tcPr/>
                </a:tc>
                <a:tc>
                  <a:txBody>
                    <a:bodyPr/>
                    <a:lstStyle/>
                    <a:p>
                      <a:r>
                        <a:rPr lang="sv-SE" sz="1400" dirty="0"/>
                        <a:t>14</a:t>
                      </a:r>
                    </a:p>
                  </a:txBody>
                  <a:tcPr/>
                </a:tc>
                <a:extLst>
                  <a:ext uri="{0D108BD9-81ED-4DB2-BD59-A6C34878D82A}">
                    <a16:rowId xmlns:a16="http://schemas.microsoft.com/office/drawing/2014/main" val="1184884522"/>
                  </a:ext>
                </a:extLst>
              </a:tr>
            </a:tbl>
          </a:graphicData>
        </a:graphic>
      </p:graphicFrame>
      <p:graphicFrame>
        <p:nvGraphicFramePr>
          <p:cNvPr id="7" name="Diagram 6">
            <a:extLst>
              <a:ext uri="{FF2B5EF4-FFF2-40B4-BE49-F238E27FC236}">
                <a16:creationId xmlns:a16="http://schemas.microsoft.com/office/drawing/2014/main" id="{3F862C34-814E-49A3-BCB0-5FAA07068F45}"/>
              </a:ext>
            </a:extLst>
          </p:cNvPr>
          <p:cNvGraphicFramePr>
            <a:graphicFrameLocks/>
          </p:cNvGraphicFramePr>
          <p:nvPr/>
        </p:nvGraphicFramePr>
        <p:xfrm>
          <a:off x="1681162" y="1733550"/>
          <a:ext cx="5781675"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70 ÅR OCH ÄLDRE</a:t>
            </a:r>
          </a:p>
        </p:txBody>
      </p:sp>
    </p:spTree>
    <p:extLst>
      <p:ext uri="{BB962C8B-B14F-4D97-AF65-F5344CB8AC3E}">
        <p14:creationId xmlns:p14="http://schemas.microsoft.com/office/powerpoint/2010/main" val="322087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7" name="Tabell 6">
            <a:extLst>
              <a:ext uri="{FF2B5EF4-FFF2-40B4-BE49-F238E27FC236}">
                <a16:creationId xmlns:a16="http://schemas.microsoft.com/office/drawing/2014/main" id="{E3E3C907-501E-4FC5-9782-A06C218E1A97}"/>
              </a:ext>
            </a:extLst>
          </p:cNvPr>
          <p:cNvGraphicFramePr>
            <a:graphicFrameLocks noGrp="1"/>
          </p:cNvGraphicFramePr>
          <p:nvPr>
            <p:extLst>
              <p:ext uri="{D42A27DB-BD31-4B8C-83A1-F6EECF244321}">
                <p14:modId xmlns:p14="http://schemas.microsoft.com/office/powerpoint/2010/main" val="230173899"/>
              </p:ext>
            </p:extLst>
          </p:nvPr>
        </p:nvGraphicFramePr>
        <p:xfrm>
          <a:off x="2139439" y="5202590"/>
          <a:ext cx="4590229" cy="990153"/>
        </p:xfrm>
        <a:graphic>
          <a:graphicData uri="http://schemas.openxmlformats.org/drawingml/2006/table">
            <a:tbl>
              <a:tblPr firstRow="1" bandRow="1">
                <a:tableStyleId>{5C22544A-7EE6-4342-B048-85BDC9FD1C3A}</a:tableStyleId>
              </a:tblPr>
              <a:tblGrid>
                <a:gridCol w="1100581">
                  <a:extLst>
                    <a:ext uri="{9D8B030D-6E8A-4147-A177-3AD203B41FA5}">
                      <a16:colId xmlns:a16="http://schemas.microsoft.com/office/drawing/2014/main" val="596928691"/>
                    </a:ext>
                  </a:extLst>
                </a:gridCol>
                <a:gridCol w="861858">
                  <a:extLst>
                    <a:ext uri="{9D8B030D-6E8A-4147-A177-3AD203B41FA5}">
                      <a16:colId xmlns:a16="http://schemas.microsoft.com/office/drawing/2014/main" val="2293033525"/>
                    </a:ext>
                  </a:extLst>
                </a:gridCol>
                <a:gridCol w="865071">
                  <a:extLst>
                    <a:ext uri="{9D8B030D-6E8A-4147-A177-3AD203B41FA5}">
                      <a16:colId xmlns:a16="http://schemas.microsoft.com/office/drawing/2014/main" val="1278609441"/>
                    </a:ext>
                  </a:extLst>
                </a:gridCol>
                <a:gridCol w="921625">
                  <a:extLst>
                    <a:ext uri="{9D8B030D-6E8A-4147-A177-3AD203B41FA5}">
                      <a16:colId xmlns:a16="http://schemas.microsoft.com/office/drawing/2014/main" val="680710949"/>
                    </a:ext>
                  </a:extLst>
                </a:gridCol>
                <a:gridCol w="841094">
                  <a:extLst>
                    <a:ext uri="{9D8B030D-6E8A-4147-A177-3AD203B41FA5}">
                      <a16:colId xmlns:a16="http://schemas.microsoft.com/office/drawing/2014/main" val="1049907826"/>
                    </a:ext>
                  </a:extLst>
                </a:gridCol>
              </a:tblGrid>
              <a:tr h="330051">
                <a:tc>
                  <a:txBody>
                    <a:bodyPr/>
                    <a:lstStyle/>
                    <a:p>
                      <a:r>
                        <a:rPr lang="sv-SE" sz="1400" dirty="0"/>
                        <a:t>Lekeberg</a:t>
                      </a:r>
                    </a:p>
                  </a:txBody>
                  <a:tcPr/>
                </a:tc>
                <a:tc>
                  <a:txBody>
                    <a:bodyPr/>
                    <a:lstStyle/>
                    <a:p>
                      <a:r>
                        <a:rPr lang="sv-SE" sz="1400"/>
                        <a:t>2004 (%)</a:t>
                      </a:r>
                    </a:p>
                  </a:txBody>
                  <a:tcPr/>
                </a:tc>
                <a:tc>
                  <a:txBody>
                    <a:bodyPr/>
                    <a:lstStyle/>
                    <a:p>
                      <a:r>
                        <a:rPr lang="sv-SE" sz="1400"/>
                        <a:t>2008 (%)</a:t>
                      </a:r>
                    </a:p>
                  </a:txBody>
                  <a:tcPr/>
                </a:tc>
                <a:tc>
                  <a:txBody>
                    <a:bodyPr/>
                    <a:lstStyle/>
                    <a:p>
                      <a:r>
                        <a:rPr lang="sv-SE" sz="1400"/>
                        <a:t>2012 (%)</a:t>
                      </a:r>
                    </a:p>
                  </a:txBody>
                  <a:tcPr/>
                </a:tc>
                <a:tc>
                  <a:txBody>
                    <a:bodyPr/>
                    <a:lstStyle/>
                    <a:p>
                      <a:r>
                        <a:rPr lang="sv-SE" sz="1400"/>
                        <a:t>2017 (%)</a:t>
                      </a:r>
                    </a:p>
                  </a:txBody>
                  <a:tcPr/>
                </a:tc>
                <a:extLst>
                  <a:ext uri="{0D108BD9-81ED-4DB2-BD59-A6C34878D82A}">
                    <a16:rowId xmlns:a16="http://schemas.microsoft.com/office/drawing/2014/main" val="3274207274"/>
                  </a:ext>
                </a:extLst>
              </a:tr>
              <a:tr h="330051">
                <a:tc>
                  <a:txBody>
                    <a:bodyPr/>
                    <a:lstStyle/>
                    <a:p>
                      <a:r>
                        <a:rPr lang="sv-SE" sz="1400"/>
                        <a:t>Kvinnor</a:t>
                      </a:r>
                    </a:p>
                  </a:txBody>
                  <a:tcPr/>
                </a:tc>
                <a:tc>
                  <a:txBody>
                    <a:bodyPr/>
                    <a:lstStyle/>
                    <a:p>
                      <a:pPr algn="ctr"/>
                      <a:r>
                        <a:rPr lang="sv-SE" sz="1400" dirty="0"/>
                        <a:t>46</a:t>
                      </a:r>
                    </a:p>
                  </a:txBody>
                  <a:tcPr/>
                </a:tc>
                <a:tc>
                  <a:txBody>
                    <a:bodyPr/>
                    <a:lstStyle/>
                    <a:p>
                      <a:pPr algn="ctr"/>
                      <a:r>
                        <a:rPr lang="sv-SE" sz="1400" dirty="0"/>
                        <a:t>52</a:t>
                      </a:r>
                    </a:p>
                  </a:txBody>
                  <a:tcPr/>
                </a:tc>
                <a:tc>
                  <a:txBody>
                    <a:bodyPr/>
                    <a:lstStyle/>
                    <a:p>
                      <a:pPr algn="ctr"/>
                      <a:r>
                        <a:rPr lang="sv-SE" sz="1400" dirty="0"/>
                        <a:t>68</a:t>
                      </a:r>
                    </a:p>
                  </a:txBody>
                  <a:tcPr/>
                </a:tc>
                <a:tc>
                  <a:txBody>
                    <a:bodyPr/>
                    <a:lstStyle/>
                    <a:p>
                      <a:pPr algn="ctr"/>
                      <a:r>
                        <a:rPr lang="sv-SE" sz="1400" dirty="0"/>
                        <a:t>61</a:t>
                      </a:r>
                    </a:p>
                  </a:txBody>
                  <a:tcPr/>
                </a:tc>
                <a:extLst>
                  <a:ext uri="{0D108BD9-81ED-4DB2-BD59-A6C34878D82A}">
                    <a16:rowId xmlns:a16="http://schemas.microsoft.com/office/drawing/2014/main" val="2489899408"/>
                  </a:ext>
                </a:extLst>
              </a:tr>
              <a:tr h="330051">
                <a:tc>
                  <a:txBody>
                    <a:bodyPr/>
                    <a:lstStyle/>
                    <a:p>
                      <a:r>
                        <a:rPr lang="sv-SE" sz="1400"/>
                        <a:t>Män</a:t>
                      </a:r>
                    </a:p>
                  </a:txBody>
                  <a:tcPr/>
                </a:tc>
                <a:tc>
                  <a:txBody>
                    <a:bodyPr/>
                    <a:lstStyle/>
                    <a:p>
                      <a:pPr algn="ctr"/>
                      <a:r>
                        <a:rPr lang="sv-SE" sz="1400" dirty="0"/>
                        <a:t>53</a:t>
                      </a:r>
                    </a:p>
                  </a:txBody>
                  <a:tcPr/>
                </a:tc>
                <a:tc>
                  <a:txBody>
                    <a:bodyPr/>
                    <a:lstStyle/>
                    <a:p>
                      <a:pPr algn="ctr"/>
                      <a:r>
                        <a:rPr lang="sv-SE" sz="1400" dirty="0"/>
                        <a:t>56</a:t>
                      </a:r>
                    </a:p>
                  </a:txBody>
                  <a:tcPr/>
                </a:tc>
                <a:tc>
                  <a:txBody>
                    <a:bodyPr/>
                    <a:lstStyle/>
                    <a:p>
                      <a:pPr algn="ctr"/>
                      <a:r>
                        <a:rPr lang="sv-SE" sz="1400" dirty="0"/>
                        <a:t>56</a:t>
                      </a:r>
                    </a:p>
                  </a:txBody>
                  <a:tcPr/>
                </a:tc>
                <a:tc>
                  <a:txBody>
                    <a:bodyPr/>
                    <a:lstStyle/>
                    <a:p>
                      <a:pPr algn="ctr"/>
                      <a:r>
                        <a:rPr lang="sv-SE" sz="1400" dirty="0"/>
                        <a:t>48</a:t>
                      </a:r>
                    </a:p>
                  </a:txBody>
                  <a:tcPr/>
                </a:tc>
                <a:extLst>
                  <a:ext uri="{0D108BD9-81ED-4DB2-BD59-A6C34878D82A}">
                    <a16:rowId xmlns:a16="http://schemas.microsoft.com/office/drawing/2014/main" val="489184621"/>
                  </a:ext>
                </a:extLst>
              </a:tr>
            </a:tbl>
          </a:graphicData>
        </a:graphic>
      </p:graphicFrame>
      <p:sp>
        <p:nvSpPr>
          <p:cNvPr id="8" name="textruta 7">
            <a:extLst>
              <a:ext uri="{FF2B5EF4-FFF2-40B4-BE49-F238E27FC236}">
                <a16:creationId xmlns:a16="http://schemas.microsoft.com/office/drawing/2014/main" id="{0214BDED-1AAA-4AA1-8F1A-D9BB521A33CC}"/>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40831108-5C74-49ED-A3F8-1F34B52E83C1}"/>
              </a:ext>
            </a:extLst>
          </p:cNvPr>
          <p:cNvGraphicFramePr>
            <a:graphicFrameLocks/>
          </p:cNvGraphicFramePr>
          <p:nvPr>
            <p:extLst>
              <p:ext uri="{D42A27DB-BD31-4B8C-83A1-F6EECF244321}">
                <p14:modId xmlns:p14="http://schemas.microsoft.com/office/powerpoint/2010/main" val="752013782"/>
              </p:ext>
            </p:extLst>
          </p:nvPr>
        </p:nvGraphicFramePr>
        <p:xfrm>
          <a:off x="1104899" y="1234294"/>
          <a:ext cx="6934201"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63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55EFEFB5-D7FA-4F1E-836E-C8A764602A96}"/>
              </a:ext>
            </a:extLst>
          </p:cNvPr>
          <p:cNvGraphicFramePr>
            <a:graphicFrameLocks noGrp="1"/>
          </p:cNvGraphicFramePr>
          <p:nvPr>
            <p:extLst/>
          </p:nvPr>
        </p:nvGraphicFramePr>
        <p:xfrm>
          <a:off x="2977976" y="510483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52</a:t>
                      </a:r>
                    </a:p>
                  </a:txBody>
                  <a:tcPr/>
                </a:tc>
                <a:tc>
                  <a:txBody>
                    <a:bodyPr/>
                    <a:lstStyle/>
                    <a:p>
                      <a:r>
                        <a:rPr lang="sv-SE" sz="1400"/>
                        <a:t>60</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16</a:t>
                      </a:r>
                    </a:p>
                  </a:txBody>
                  <a:tcPr/>
                </a:tc>
                <a:tc>
                  <a:txBody>
                    <a:bodyPr/>
                    <a:lstStyle/>
                    <a:p>
                      <a:r>
                        <a:rPr lang="sv-SE" sz="1400" dirty="0"/>
                        <a:t>29</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57E21F7D-1330-450C-B725-4A0E742957CF}"/>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D6B98099-50F2-46C7-912D-1F6743F32256}"/>
              </a:ext>
            </a:extLst>
          </p:cNvPr>
          <p:cNvGraphicFramePr>
            <a:graphicFrameLocks noGrp="1"/>
          </p:cNvGraphicFramePr>
          <p:nvPr>
            <p:ph idx="1"/>
            <p:extLst>
              <p:ext uri="{D42A27DB-BD31-4B8C-83A1-F6EECF244321}">
                <p14:modId xmlns:p14="http://schemas.microsoft.com/office/powerpoint/2010/main" val="4154823615"/>
              </p:ext>
            </p:extLst>
          </p:nvPr>
        </p:nvGraphicFramePr>
        <p:xfrm>
          <a:off x="982883" y="1226643"/>
          <a:ext cx="7405243" cy="36871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0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Tree>
    <p:extLst>
      <p:ext uri="{BB962C8B-B14F-4D97-AF65-F5344CB8AC3E}">
        <p14:creationId xmlns:p14="http://schemas.microsoft.com/office/powerpoint/2010/main" val="337404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graphicFrame>
        <p:nvGraphicFramePr>
          <p:cNvPr id="7" name="Tabell 6">
            <a:extLst>
              <a:ext uri="{FF2B5EF4-FFF2-40B4-BE49-F238E27FC236}">
                <a16:creationId xmlns:a16="http://schemas.microsoft.com/office/drawing/2014/main" id="{7AA6BE0D-90AE-4207-A320-791A2BBAEB7C}"/>
              </a:ext>
            </a:extLst>
          </p:cNvPr>
          <p:cNvGraphicFramePr>
            <a:graphicFrameLocks noGrp="1"/>
          </p:cNvGraphicFramePr>
          <p:nvPr>
            <p:extLst/>
          </p:nvPr>
        </p:nvGraphicFramePr>
        <p:xfrm>
          <a:off x="2763008" y="5326179"/>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dirty="0"/>
                        <a:t>70-84 år</a:t>
                      </a:r>
                    </a:p>
                  </a:txBody>
                  <a:tcPr/>
                </a:tc>
                <a:tc>
                  <a:txBody>
                    <a:bodyPr/>
                    <a:lstStyle/>
                    <a:p>
                      <a:r>
                        <a:rPr lang="sv-SE" sz="1400" dirty="0"/>
                        <a:t>6</a:t>
                      </a:r>
                    </a:p>
                  </a:txBody>
                  <a:tcPr/>
                </a:tc>
                <a:tc>
                  <a:txBody>
                    <a:bodyPr/>
                    <a:lstStyle/>
                    <a:p>
                      <a:r>
                        <a:rPr lang="sv-SE" sz="1400" dirty="0"/>
                        <a:t>9</a:t>
                      </a:r>
                    </a:p>
                  </a:txBody>
                  <a:tcPr/>
                </a:tc>
                <a:extLst>
                  <a:ext uri="{0D108BD9-81ED-4DB2-BD59-A6C34878D82A}">
                    <a16:rowId xmlns:a16="http://schemas.microsoft.com/office/drawing/2014/main" val="3837582422"/>
                  </a:ext>
                </a:extLst>
              </a:tr>
              <a:tr h="242722">
                <a:tc>
                  <a:txBody>
                    <a:bodyPr/>
                    <a:lstStyle/>
                    <a:p>
                      <a:r>
                        <a:rPr lang="sv-SE" sz="1400" dirty="0"/>
                        <a:t>85 år+</a:t>
                      </a:r>
                    </a:p>
                  </a:txBody>
                  <a:tcPr/>
                </a:tc>
                <a:tc>
                  <a:txBody>
                    <a:bodyPr/>
                    <a:lstStyle/>
                    <a:p>
                      <a:r>
                        <a:rPr lang="sv-SE" sz="1400" dirty="0"/>
                        <a:t>26</a:t>
                      </a:r>
                    </a:p>
                  </a:txBody>
                  <a:tcPr/>
                </a:tc>
                <a:tc>
                  <a:txBody>
                    <a:bodyPr/>
                    <a:lstStyle/>
                    <a:p>
                      <a:r>
                        <a:rPr lang="sv-SE" sz="1400" dirty="0"/>
                        <a:t>17</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77779FA7-51CD-48C6-B5BA-1EBAC0336D70}"/>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8890A538-031B-43D5-99CA-C353A4F7738D}"/>
              </a:ext>
            </a:extLst>
          </p:cNvPr>
          <p:cNvGraphicFramePr>
            <a:graphicFrameLocks noGrp="1"/>
          </p:cNvGraphicFramePr>
          <p:nvPr>
            <p:ph idx="1"/>
            <p:extLst>
              <p:ext uri="{D42A27DB-BD31-4B8C-83A1-F6EECF244321}">
                <p14:modId xmlns:p14="http://schemas.microsoft.com/office/powerpoint/2010/main" val="3990226877"/>
              </p:ext>
            </p:extLst>
          </p:nvPr>
        </p:nvGraphicFramePr>
        <p:xfrm>
          <a:off x="1012917" y="1331103"/>
          <a:ext cx="7118165" cy="4081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53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19986" y="1562101"/>
            <a:ext cx="5806440" cy="1422399"/>
          </a:xfrm>
        </p:spPr>
        <p:txBody>
          <a:bodyPr>
            <a:normAutofit/>
          </a:bodyPr>
          <a:lstStyle/>
          <a:p>
            <a:r>
              <a:rPr lang="sv-SE" sz="3200" dirty="0">
                <a:latin typeface="Arial" panose="020B0604020202020204" pitchFamily="34" charset="0"/>
                <a:cs typeface="Arial" panose="020B0604020202020204" pitchFamily="34" charset="0"/>
              </a:rPr>
              <a:t>IDROTT OCH FÖRENINGSLIV</a:t>
            </a:r>
          </a:p>
        </p:txBody>
      </p:sp>
    </p:spTree>
    <p:extLst>
      <p:ext uri="{BB962C8B-B14F-4D97-AF65-F5344CB8AC3E}">
        <p14:creationId xmlns:p14="http://schemas.microsoft.com/office/powerpoint/2010/main" val="384192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5521" y="274638"/>
            <a:ext cx="7656828" cy="1143000"/>
          </a:xfrm>
        </p:spPr>
        <p:txBody>
          <a:bodyPr>
            <a:normAutofit/>
          </a:bodyPr>
          <a:lstStyle/>
          <a:p>
            <a:r>
              <a:rPr lang="sv-SE" sz="3200" dirty="0">
                <a:latin typeface="Arial" panose="020B0604020202020204" pitchFamily="34" charset="0"/>
                <a:cs typeface="Arial" panose="020B0604020202020204" pitchFamily="34" charset="0"/>
              </a:rPr>
              <a:t>IDROTTSFÖRENINGAR I LEKEBERGS KOMMUN</a:t>
            </a:r>
            <a:endParaRPr lang="sv-SE" sz="3200" dirty="0">
              <a:solidFill>
                <a:srgbClr val="FF0000"/>
              </a:solidFill>
              <a:latin typeface="Arial" panose="020B0604020202020204" pitchFamily="34" charset="0"/>
              <a:cs typeface="Arial" panose="020B0604020202020204" pitchFamily="34" charset="0"/>
            </a:endParaRPr>
          </a:p>
        </p:txBody>
      </p:sp>
      <p:sp>
        <p:nvSpPr>
          <p:cNvPr id="5" name="Rektangel 4"/>
          <p:cNvSpPr/>
          <p:nvPr/>
        </p:nvSpPr>
        <p:spPr>
          <a:xfrm>
            <a:off x="831264" y="6256475"/>
            <a:ext cx="3247940" cy="338554"/>
          </a:xfrm>
          <a:prstGeom prst="rect">
            <a:avLst/>
          </a:prstGeom>
        </p:spPr>
        <p:txBody>
          <a:bodyPr wrap="none">
            <a:spAutoFit/>
          </a:bodyPr>
          <a:lstStyle/>
          <a:p>
            <a:r>
              <a:rPr lang="sv-SE" sz="1600" b="1" dirty="0"/>
              <a:t>(Riksidrottsförbundet, 2017 &amp; 2018)</a:t>
            </a:r>
            <a:endParaRPr lang="sv-SE" sz="1600" dirty="0"/>
          </a:p>
        </p:txBody>
      </p:sp>
      <p:graphicFrame>
        <p:nvGraphicFramePr>
          <p:cNvPr id="7" name="Platshållare för innehåll 3">
            <a:extLst>
              <a:ext uri="{FF2B5EF4-FFF2-40B4-BE49-F238E27FC236}">
                <a16:creationId xmlns:a16="http://schemas.microsoft.com/office/drawing/2014/main" id="{5BAB5702-0893-4152-95ED-3F662DFB46E9}"/>
              </a:ext>
            </a:extLst>
          </p:cNvPr>
          <p:cNvGraphicFramePr>
            <a:graphicFrameLocks/>
          </p:cNvGraphicFramePr>
          <p:nvPr>
            <p:extLst>
              <p:ext uri="{D42A27DB-BD31-4B8C-83A1-F6EECF244321}">
                <p14:modId xmlns:p14="http://schemas.microsoft.com/office/powerpoint/2010/main" val="2553696907"/>
              </p:ext>
            </p:extLst>
          </p:nvPr>
        </p:nvGraphicFramePr>
        <p:xfrm>
          <a:off x="985521" y="1468682"/>
          <a:ext cx="7515011" cy="3668975"/>
        </p:xfrm>
        <a:graphic>
          <a:graphicData uri="http://schemas.openxmlformats.org/drawingml/2006/table">
            <a:tbl>
              <a:tblPr firstRow="1" bandRow="1">
                <a:tableStyleId>{69012ECD-51FC-41F1-AA8D-1B2483CD663E}</a:tableStyleId>
              </a:tblPr>
              <a:tblGrid>
                <a:gridCol w="1977041">
                  <a:extLst>
                    <a:ext uri="{9D8B030D-6E8A-4147-A177-3AD203B41FA5}">
                      <a16:colId xmlns:a16="http://schemas.microsoft.com/office/drawing/2014/main" val="20000"/>
                    </a:ext>
                  </a:extLst>
                </a:gridCol>
                <a:gridCol w="1977041">
                  <a:extLst>
                    <a:ext uri="{9D8B030D-6E8A-4147-A177-3AD203B41FA5}">
                      <a16:colId xmlns:a16="http://schemas.microsoft.com/office/drawing/2014/main" val="20001"/>
                    </a:ext>
                  </a:extLst>
                </a:gridCol>
                <a:gridCol w="1884051">
                  <a:extLst>
                    <a:ext uri="{9D8B030D-6E8A-4147-A177-3AD203B41FA5}">
                      <a16:colId xmlns:a16="http://schemas.microsoft.com/office/drawing/2014/main" val="20002"/>
                    </a:ext>
                  </a:extLst>
                </a:gridCol>
                <a:gridCol w="1676878">
                  <a:extLst>
                    <a:ext uri="{9D8B030D-6E8A-4147-A177-3AD203B41FA5}">
                      <a16:colId xmlns:a16="http://schemas.microsoft.com/office/drawing/2014/main" val="20003"/>
                    </a:ext>
                  </a:extLst>
                </a:gridCol>
              </a:tblGrid>
              <a:tr h="605445">
                <a:tc>
                  <a:txBody>
                    <a:bodyPr/>
                    <a:lstStyle/>
                    <a:p>
                      <a:pPr algn="ctr"/>
                      <a:endParaRPr lang="sv-SE" sz="1800" dirty="0"/>
                    </a:p>
                    <a:p>
                      <a:pPr algn="ctr"/>
                      <a:r>
                        <a:rPr lang="sv-SE" sz="1800" dirty="0"/>
                        <a:t>Kommuner</a:t>
                      </a:r>
                    </a:p>
                  </a:txBody>
                  <a:tcPr/>
                </a:tc>
                <a:tc>
                  <a:txBody>
                    <a:bodyPr/>
                    <a:lstStyle/>
                    <a:p>
                      <a:pPr algn="ctr"/>
                      <a:endParaRPr lang="sv-SE" sz="1800" dirty="0"/>
                    </a:p>
                    <a:p>
                      <a:pPr algn="ctr"/>
                      <a:r>
                        <a:rPr lang="sv-SE" sz="1800" dirty="0"/>
                        <a:t>Totalt antal IF</a:t>
                      </a:r>
                    </a:p>
                  </a:txBody>
                  <a:tcPr/>
                </a:tc>
                <a:tc>
                  <a:txBody>
                    <a:bodyPr/>
                    <a:lstStyle/>
                    <a:p>
                      <a:pPr algn="ctr"/>
                      <a:r>
                        <a:rPr lang="sv-SE" sz="1800" dirty="0"/>
                        <a:t>LOK-rapporterande</a:t>
                      </a:r>
                    </a:p>
                  </a:txBody>
                  <a:tcPr/>
                </a:tc>
                <a:tc>
                  <a:txBody>
                    <a:bodyPr/>
                    <a:lstStyle/>
                    <a:p>
                      <a:pPr algn="ctr"/>
                      <a:r>
                        <a:rPr lang="sv-SE" sz="1800" dirty="0"/>
                        <a:t>Folkbildnings-rapporterande IF</a:t>
                      </a:r>
                    </a:p>
                  </a:txBody>
                  <a:tcPr/>
                </a:tc>
                <a:extLst>
                  <a:ext uri="{0D108BD9-81ED-4DB2-BD59-A6C34878D82A}">
                    <a16:rowId xmlns:a16="http://schemas.microsoft.com/office/drawing/2014/main" val="10000"/>
                  </a:ext>
                </a:extLst>
              </a:tr>
              <a:tr h="422899">
                <a:tc>
                  <a:txBody>
                    <a:bodyPr/>
                    <a:lstStyle/>
                    <a:p>
                      <a:r>
                        <a:rPr lang="sv-SE" sz="1800" dirty="0"/>
                        <a:t>Askersund</a:t>
                      </a:r>
                      <a:endParaRPr lang="sv-SE" sz="1800" b="0" dirty="0"/>
                    </a:p>
                  </a:txBody>
                  <a:tcPr/>
                </a:tc>
                <a:tc>
                  <a:txBody>
                    <a:bodyPr/>
                    <a:lstStyle/>
                    <a:p>
                      <a:pPr algn="ctr"/>
                      <a:r>
                        <a:rPr lang="sv-SE" sz="1800" dirty="0"/>
                        <a:t>28(29)</a:t>
                      </a:r>
                      <a:endParaRPr lang="sv-SE" sz="1800" b="0" dirty="0"/>
                    </a:p>
                  </a:txBody>
                  <a:tcPr/>
                </a:tc>
                <a:tc>
                  <a:txBody>
                    <a:bodyPr/>
                    <a:lstStyle/>
                    <a:p>
                      <a:pPr algn="ctr"/>
                      <a:r>
                        <a:rPr lang="sv-SE" sz="1800" dirty="0"/>
                        <a:t>12(15)</a:t>
                      </a:r>
                      <a:endParaRPr lang="sv-SE" sz="1800" b="0" dirty="0"/>
                    </a:p>
                  </a:txBody>
                  <a:tcPr/>
                </a:tc>
                <a:tc>
                  <a:txBody>
                    <a:bodyPr/>
                    <a:lstStyle/>
                    <a:p>
                      <a:pPr algn="ctr"/>
                      <a:r>
                        <a:rPr lang="sv-SE" sz="1800" dirty="0"/>
                        <a:t>13(15)</a:t>
                      </a:r>
                      <a:endParaRPr lang="sv-SE" sz="1800" b="0" dirty="0"/>
                    </a:p>
                  </a:txBody>
                  <a:tcPr/>
                </a:tc>
                <a:extLst>
                  <a:ext uri="{0D108BD9-81ED-4DB2-BD59-A6C34878D82A}">
                    <a16:rowId xmlns:a16="http://schemas.microsoft.com/office/drawing/2014/main" val="10001"/>
                  </a:ext>
                </a:extLst>
              </a:tr>
              <a:tr h="422899">
                <a:tc>
                  <a:txBody>
                    <a:bodyPr/>
                    <a:lstStyle/>
                    <a:p>
                      <a:r>
                        <a:rPr lang="sv-SE" sz="1800" b="0" dirty="0"/>
                        <a:t>Hallsberg</a:t>
                      </a:r>
                    </a:p>
                  </a:txBody>
                  <a:tcPr/>
                </a:tc>
                <a:tc>
                  <a:txBody>
                    <a:bodyPr/>
                    <a:lstStyle/>
                    <a:p>
                      <a:pPr algn="ctr"/>
                      <a:r>
                        <a:rPr lang="sv-SE" sz="1800" b="0" dirty="0"/>
                        <a:t>45(45)</a:t>
                      </a:r>
                    </a:p>
                  </a:txBody>
                  <a:tcPr/>
                </a:tc>
                <a:tc>
                  <a:txBody>
                    <a:bodyPr/>
                    <a:lstStyle/>
                    <a:p>
                      <a:pPr algn="ctr"/>
                      <a:r>
                        <a:rPr lang="sv-SE" sz="1800" b="0" dirty="0"/>
                        <a:t>24(26)</a:t>
                      </a:r>
                    </a:p>
                  </a:txBody>
                  <a:tcPr/>
                </a:tc>
                <a:tc>
                  <a:txBody>
                    <a:bodyPr/>
                    <a:lstStyle/>
                    <a:p>
                      <a:pPr algn="ctr"/>
                      <a:r>
                        <a:rPr lang="sv-SE" sz="1800" b="0" dirty="0"/>
                        <a:t>23(20)</a:t>
                      </a:r>
                    </a:p>
                  </a:txBody>
                  <a:tcPr/>
                </a:tc>
                <a:extLst>
                  <a:ext uri="{0D108BD9-81ED-4DB2-BD59-A6C34878D82A}">
                    <a16:rowId xmlns:a16="http://schemas.microsoft.com/office/drawing/2014/main" val="10002"/>
                  </a:ext>
                </a:extLst>
              </a:tr>
              <a:tr h="422899">
                <a:tc>
                  <a:txBody>
                    <a:bodyPr/>
                    <a:lstStyle/>
                    <a:p>
                      <a:r>
                        <a:rPr lang="sv-SE" sz="1800" b="0" dirty="0"/>
                        <a:t>Kumla</a:t>
                      </a:r>
                    </a:p>
                  </a:txBody>
                  <a:tcPr/>
                </a:tc>
                <a:tc>
                  <a:txBody>
                    <a:bodyPr/>
                    <a:lstStyle/>
                    <a:p>
                      <a:pPr algn="ctr"/>
                      <a:r>
                        <a:rPr lang="sv-SE" sz="1800" b="0" dirty="0"/>
                        <a:t>53(52)</a:t>
                      </a:r>
                    </a:p>
                  </a:txBody>
                  <a:tcPr/>
                </a:tc>
                <a:tc>
                  <a:txBody>
                    <a:bodyPr/>
                    <a:lstStyle/>
                    <a:p>
                      <a:pPr algn="ctr"/>
                      <a:r>
                        <a:rPr lang="sv-SE" sz="1800" b="0" dirty="0"/>
                        <a:t>25(25)</a:t>
                      </a:r>
                    </a:p>
                  </a:txBody>
                  <a:tcPr/>
                </a:tc>
                <a:tc>
                  <a:txBody>
                    <a:bodyPr/>
                    <a:lstStyle/>
                    <a:p>
                      <a:pPr algn="ctr"/>
                      <a:r>
                        <a:rPr lang="sv-SE" sz="1800" b="0" dirty="0"/>
                        <a:t>24(16)</a:t>
                      </a:r>
                    </a:p>
                  </a:txBody>
                  <a:tcPr/>
                </a:tc>
                <a:extLst>
                  <a:ext uri="{0D108BD9-81ED-4DB2-BD59-A6C34878D82A}">
                    <a16:rowId xmlns:a16="http://schemas.microsoft.com/office/drawing/2014/main" val="10003"/>
                  </a:ext>
                </a:extLst>
              </a:tr>
              <a:tr h="422899">
                <a:tc>
                  <a:txBody>
                    <a:bodyPr/>
                    <a:lstStyle/>
                    <a:p>
                      <a:r>
                        <a:rPr lang="sv-SE" sz="1800" dirty="0"/>
                        <a:t>Laxå</a:t>
                      </a:r>
                    </a:p>
                  </a:txBody>
                  <a:tcPr/>
                </a:tc>
                <a:tc>
                  <a:txBody>
                    <a:bodyPr/>
                    <a:lstStyle/>
                    <a:p>
                      <a:pPr algn="ctr"/>
                      <a:r>
                        <a:rPr lang="sv-SE" sz="1800" dirty="0"/>
                        <a:t>15(15)</a:t>
                      </a:r>
                    </a:p>
                  </a:txBody>
                  <a:tcPr/>
                </a:tc>
                <a:tc>
                  <a:txBody>
                    <a:bodyPr/>
                    <a:lstStyle/>
                    <a:p>
                      <a:pPr algn="ctr"/>
                      <a:r>
                        <a:rPr lang="sv-SE" sz="1800" dirty="0"/>
                        <a:t>5(7)</a:t>
                      </a:r>
                    </a:p>
                  </a:txBody>
                  <a:tcPr/>
                </a:tc>
                <a:tc>
                  <a:txBody>
                    <a:bodyPr/>
                    <a:lstStyle/>
                    <a:p>
                      <a:pPr algn="ctr"/>
                      <a:r>
                        <a:rPr lang="sv-SE" sz="1800" dirty="0"/>
                        <a:t>6(8)</a:t>
                      </a:r>
                    </a:p>
                  </a:txBody>
                  <a:tcPr/>
                </a:tc>
                <a:extLst>
                  <a:ext uri="{0D108BD9-81ED-4DB2-BD59-A6C34878D82A}">
                    <a16:rowId xmlns:a16="http://schemas.microsoft.com/office/drawing/2014/main" val="10004"/>
                  </a:ext>
                </a:extLst>
              </a:tr>
              <a:tr h="422899">
                <a:tc>
                  <a:txBody>
                    <a:bodyPr/>
                    <a:lstStyle/>
                    <a:p>
                      <a:r>
                        <a:rPr lang="sv-SE" sz="1800" b="1" dirty="0"/>
                        <a:t>Lekeberg</a:t>
                      </a:r>
                    </a:p>
                  </a:txBody>
                  <a:tcPr/>
                </a:tc>
                <a:tc>
                  <a:txBody>
                    <a:bodyPr/>
                    <a:lstStyle/>
                    <a:p>
                      <a:pPr algn="ctr"/>
                      <a:r>
                        <a:rPr lang="sv-SE" sz="1800" b="1" dirty="0"/>
                        <a:t>13(12)</a:t>
                      </a:r>
                    </a:p>
                  </a:txBody>
                  <a:tcPr/>
                </a:tc>
                <a:tc>
                  <a:txBody>
                    <a:bodyPr/>
                    <a:lstStyle/>
                    <a:p>
                      <a:pPr algn="ctr"/>
                      <a:r>
                        <a:rPr lang="sv-SE" sz="1800" b="1" dirty="0"/>
                        <a:t>5(5)</a:t>
                      </a:r>
                    </a:p>
                  </a:txBody>
                  <a:tcPr/>
                </a:tc>
                <a:tc>
                  <a:txBody>
                    <a:bodyPr/>
                    <a:lstStyle/>
                    <a:p>
                      <a:pPr algn="ctr"/>
                      <a:r>
                        <a:rPr lang="sv-SE" sz="1800" b="1" dirty="0"/>
                        <a:t>6(6)</a:t>
                      </a:r>
                    </a:p>
                  </a:txBody>
                  <a:tcPr/>
                </a:tc>
                <a:extLst>
                  <a:ext uri="{0D108BD9-81ED-4DB2-BD59-A6C34878D82A}">
                    <a16:rowId xmlns:a16="http://schemas.microsoft.com/office/drawing/2014/main" val="10005"/>
                  </a:ext>
                </a:extLst>
              </a:tr>
              <a:tr h="311406">
                <a:tc>
                  <a:txBody>
                    <a:bodyPr/>
                    <a:lstStyle/>
                    <a:p>
                      <a:r>
                        <a:rPr lang="sv-SE" sz="1800" dirty="0"/>
                        <a:t>Totalt södra</a:t>
                      </a:r>
                      <a:r>
                        <a:rPr lang="sv-SE" sz="1800" baseline="0" dirty="0"/>
                        <a:t> </a:t>
                      </a:r>
                      <a:r>
                        <a:rPr lang="sv-SE" sz="1800" dirty="0"/>
                        <a:t>Örebro län</a:t>
                      </a:r>
                      <a:endParaRPr lang="sv-SE" sz="1800" b="0" i="0" dirty="0"/>
                    </a:p>
                  </a:txBody>
                  <a:tcPr/>
                </a:tc>
                <a:tc>
                  <a:txBody>
                    <a:bodyPr/>
                    <a:lstStyle/>
                    <a:p>
                      <a:pPr algn="ctr"/>
                      <a:r>
                        <a:rPr lang="sv-SE" sz="1800" dirty="0"/>
                        <a:t>154(153)</a:t>
                      </a:r>
                      <a:endParaRPr lang="sv-SE" sz="1800" b="0" i="0" dirty="0"/>
                    </a:p>
                  </a:txBody>
                  <a:tcPr anchor="ctr"/>
                </a:tc>
                <a:tc>
                  <a:txBody>
                    <a:bodyPr/>
                    <a:lstStyle/>
                    <a:p>
                      <a:pPr algn="ctr"/>
                      <a:r>
                        <a:rPr lang="sv-SE" sz="1800" dirty="0"/>
                        <a:t>71(78)</a:t>
                      </a:r>
                      <a:endParaRPr lang="sv-SE" sz="1800" b="0" i="0" dirty="0"/>
                    </a:p>
                  </a:txBody>
                  <a:tcPr anchor="ctr"/>
                </a:tc>
                <a:tc>
                  <a:txBody>
                    <a:bodyPr/>
                    <a:lstStyle/>
                    <a:p>
                      <a:pPr algn="ctr"/>
                      <a:r>
                        <a:rPr lang="sv-SE" sz="1800" dirty="0"/>
                        <a:t>72(65)</a:t>
                      </a:r>
                      <a:endParaRPr lang="sv-SE" sz="1800" b="0" i="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27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31767" y="366559"/>
            <a:ext cx="7176077" cy="1143000"/>
          </a:xfrm>
        </p:spPr>
        <p:txBody>
          <a:bodyPr>
            <a:noAutofit/>
          </a:bodyPr>
          <a:lstStyle/>
          <a:p>
            <a:r>
              <a:rPr lang="sv-SE" sz="3200" dirty="0">
                <a:solidFill>
                  <a:schemeClr val="tx1">
                    <a:lumMod val="85000"/>
                    <a:lumOff val="15000"/>
                  </a:schemeClr>
                </a:solidFill>
                <a:latin typeface="Arial" panose="020B0604020202020204" pitchFamily="34" charset="0"/>
                <a:cs typeface="Arial" panose="020B0604020202020204" pitchFamily="34" charset="0"/>
              </a:rPr>
              <a:t>DELTAGARTILLFÄLLEN I IDROTTSFÖRENINGAR PER CAPITA 7-25 ÅR</a:t>
            </a:r>
            <a:endParaRPr lang="sv-SE" sz="3200" dirty="0">
              <a:latin typeface="Arial" panose="020B0604020202020204" pitchFamily="34" charset="0"/>
              <a:cs typeface="Arial" panose="020B060402020202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281854222"/>
              </p:ext>
            </p:extLst>
          </p:nvPr>
        </p:nvGraphicFramePr>
        <p:xfrm>
          <a:off x="631767" y="1822236"/>
          <a:ext cx="8446309" cy="3045112"/>
        </p:xfrm>
        <a:graphic>
          <a:graphicData uri="http://schemas.openxmlformats.org/drawingml/2006/table">
            <a:tbl>
              <a:tblPr firstRow="1" bandRow="1">
                <a:tableStyleId>{69012ECD-51FC-41F1-AA8D-1B2483CD663E}</a:tableStyleId>
              </a:tblPr>
              <a:tblGrid>
                <a:gridCol w="1549781">
                  <a:extLst>
                    <a:ext uri="{9D8B030D-6E8A-4147-A177-3AD203B41FA5}">
                      <a16:colId xmlns:a16="http://schemas.microsoft.com/office/drawing/2014/main" val="20000"/>
                    </a:ext>
                  </a:extLst>
                </a:gridCol>
                <a:gridCol w="1828742">
                  <a:extLst>
                    <a:ext uri="{9D8B030D-6E8A-4147-A177-3AD203B41FA5}">
                      <a16:colId xmlns:a16="http://schemas.microsoft.com/office/drawing/2014/main" val="20001"/>
                    </a:ext>
                  </a:extLst>
                </a:gridCol>
                <a:gridCol w="1689262">
                  <a:extLst>
                    <a:ext uri="{9D8B030D-6E8A-4147-A177-3AD203B41FA5}">
                      <a16:colId xmlns:a16="http://schemas.microsoft.com/office/drawing/2014/main" val="20002"/>
                    </a:ext>
                  </a:extLst>
                </a:gridCol>
                <a:gridCol w="1689262">
                  <a:extLst>
                    <a:ext uri="{9D8B030D-6E8A-4147-A177-3AD203B41FA5}">
                      <a16:colId xmlns:a16="http://schemas.microsoft.com/office/drawing/2014/main" val="20003"/>
                    </a:ext>
                  </a:extLst>
                </a:gridCol>
                <a:gridCol w="1689262">
                  <a:extLst>
                    <a:ext uri="{9D8B030D-6E8A-4147-A177-3AD203B41FA5}">
                      <a16:colId xmlns:a16="http://schemas.microsoft.com/office/drawing/2014/main" val="20004"/>
                    </a:ext>
                  </a:extLst>
                </a:gridCol>
              </a:tblGrid>
              <a:tr h="435016">
                <a:tc>
                  <a:txBody>
                    <a:bodyPr/>
                    <a:lstStyle/>
                    <a:p>
                      <a:r>
                        <a:rPr lang="sv-SE"/>
                        <a:t>Kommun</a:t>
                      </a:r>
                    </a:p>
                  </a:txBody>
                  <a:tcPr/>
                </a:tc>
                <a:tc>
                  <a:txBody>
                    <a:bodyPr/>
                    <a:lstStyle/>
                    <a:p>
                      <a:r>
                        <a:rPr lang="sv-SE" dirty="0"/>
                        <a:t>Flickor 2016</a:t>
                      </a:r>
                    </a:p>
                  </a:txBody>
                  <a:tcPr/>
                </a:tc>
                <a:tc>
                  <a:txBody>
                    <a:bodyPr/>
                    <a:lstStyle/>
                    <a:p>
                      <a:r>
                        <a:rPr lang="sv-SE" dirty="0"/>
                        <a:t>Flickor 2017</a:t>
                      </a:r>
                    </a:p>
                  </a:txBody>
                  <a:tcPr/>
                </a:tc>
                <a:tc>
                  <a:txBody>
                    <a:bodyPr/>
                    <a:lstStyle/>
                    <a:p>
                      <a:r>
                        <a:rPr lang="sv-SE" dirty="0"/>
                        <a:t>Pojkar 2016</a:t>
                      </a:r>
                    </a:p>
                  </a:txBody>
                  <a:tcPr/>
                </a:tc>
                <a:tc>
                  <a:txBody>
                    <a:bodyPr/>
                    <a:lstStyle/>
                    <a:p>
                      <a:r>
                        <a:rPr lang="sv-SE" dirty="0"/>
                        <a:t>Pojkar 2017</a:t>
                      </a:r>
                    </a:p>
                  </a:txBody>
                  <a:tcPr/>
                </a:tc>
                <a:extLst>
                  <a:ext uri="{0D108BD9-81ED-4DB2-BD59-A6C34878D82A}">
                    <a16:rowId xmlns:a16="http://schemas.microsoft.com/office/drawing/2014/main" val="10000"/>
                  </a:ext>
                </a:extLst>
              </a:tr>
              <a:tr h="435016">
                <a:tc>
                  <a:txBody>
                    <a:bodyPr/>
                    <a:lstStyle/>
                    <a:p>
                      <a:r>
                        <a:rPr lang="sv-SE" b="0"/>
                        <a:t>Askersund</a:t>
                      </a:r>
                    </a:p>
                  </a:txBody>
                  <a:tcPr/>
                </a:tc>
                <a:tc>
                  <a:txBody>
                    <a:bodyPr/>
                    <a:lstStyle/>
                    <a:p>
                      <a:pPr algn="ctr"/>
                      <a:r>
                        <a:rPr lang="sv-SE" b="0" dirty="0"/>
                        <a:t>11</a:t>
                      </a:r>
                    </a:p>
                  </a:txBody>
                  <a:tcPr/>
                </a:tc>
                <a:tc>
                  <a:txBody>
                    <a:bodyPr/>
                    <a:lstStyle/>
                    <a:p>
                      <a:pPr algn="ctr"/>
                      <a:r>
                        <a:rPr lang="sv-SE" b="0" dirty="0"/>
                        <a:t>13</a:t>
                      </a:r>
                    </a:p>
                  </a:txBody>
                  <a:tcPr/>
                </a:tc>
                <a:tc>
                  <a:txBody>
                    <a:bodyPr/>
                    <a:lstStyle/>
                    <a:p>
                      <a:pPr algn="ctr"/>
                      <a:r>
                        <a:rPr lang="sv-SE" b="0" dirty="0"/>
                        <a:t>16</a:t>
                      </a:r>
                    </a:p>
                  </a:txBody>
                  <a:tcPr/>
                </a:tc>
                <a:tc>
                  <a:txBody>
                    <a:bodyPr/>
                    <a:lstStyle/>
                    <a:p>
                      <a:pPr algn="ctr"/>
                      <a:r>
                        <a:rPr lang="sv-SE" b="0" dirty="0"/>
                        <a:t>16</a:t>
                      </a:r>
                    </a:p>
                  </a:txBody>
                  <a:tcPr/>
                </a:tc>
                <a:extLst>
                  <a:ext uri="{0D108BD9-81ED-4DB2-BD59-A6C34878D82A}">
                    <a16:rowId xmlns:a16="http://schemas.microsoft.com/office/drawing/2014/main" val="10001"/>
                  </a:ext>
                </a:extLst>
              </a:tr>
              <a:tr h="435016">
                <a:tc>
                  <a:txBody>
                    <a:bodyPr/>
                    <a:lstStyle/>
                    <a:p>
                      <a:r>
                        <a:rPr lang="sv-SE" b="0"/>
                        <a:t>Hallsberg</a:t>
                      </a:r>
                    </a:p>
                  </a:txBody>
                  <a:tcPr/>
                </a:tc>
                <a:tc>
                  <a:txBody>
                    <a:bodyPr/>
                    <a:lstStyle/>
                    <a:p>
                      <a:pPr algn="ctr"/>
                      <a:r>
                        <a:rPr lang="sv-SE" b="0" dirty="0"/>
                        <a:t>17</a:t>
                      </a:r>
                    </a:p>
                  </a:txBody>
                  <a:tcPr/>
                </a:tc>
                <a:tc>
                  <a:txBody>
                    <a:bodyPr/>
                    <a:lstStyle/>
                    <a:p>
                      <a:pPr algn="ctr"/>
                      <a:r>
                        <a:rPr lang="sv-SE" b="0" dirty="0"/>
                        <a:t>17</a:t>
                      </a:r>
                    </a:p>
                  </a:txBody>
                  <a:tcPr/>
                </a:tc>
                <a:tc>
                  <a:txBody>
                    <a:bodyPr/>
                    <a:lstStyle/>
                    <a:p>
                      <a:pPr algn="ctr"/>
                      <a:r>
                        <a:rPr lang="sv-SE" b="0" dirty="0"/>
                        <a:t>26</a:t>
                      </a:r>
                    </a:p>
                  </a:txBody>
                  <a:tcPr/>
                </a:tc>
                <a:tc>
                  <a:txBody>
                    <a:bodyPr/>
                    <a:lstStyle/>
                    <a:p>
                      <a:pPr algn="ctr"/>
                      <a:r>
                        <a:rPr lang="sv-SE" b="0" dirty="0"/>
                        <a:t>26</a:t>
                      </a:r>
                    </a:p>
                  </a:txBody>
                  <a:tcPr/>
                </a:tc>
                <a:extLst>
                  <a:ext uri="{0D108BD9-81ED-4DB2-BD59-A6C34878D82A}">
                    <a16:rowId xmlns:a16="http://schemas.microsoft.com/office/drawing/2014/main" val="10002"/>
                  </a:ext>
                </a:extLst>
              </a:tr>
              <a:tr h="435016">
                <a:tc>
                  <a:txBody>
                    <a:bodyPr/>
                    <a:lstStyle/>
                    <a:p>
                      <a:r>
                        <a:rPr lang="sv-SE" b="0"/>
                        <a:t>Kumla</a:t>
                      </a:r>
                    </a:p>
                  </a:txBody>
                  <a:tcPr/>
                </a:tc>
                <a:tc>
                  <a:txBody>
                    <a:bodyPr/>
                    <a:lstStyle/>
                    <a:p>
                      <a:pPr algn="ctr"/>
                      <a:r>
                        <a:rPr lang="sv-SE" b="0" dirty="0"/>
                        <a:t>14</a:t>
                      </a:r>
                    </a:p>
                  </a:txBody>
                  <a:tcPr/>
                </a:tc>
                <a:tc>
                  <a:txBody>
                    <a:bodyPr/>
                    <a:lstStyle/>
                    <a:p>
                      <a:pPr algn="ctr"/>
                      <a:r>
                        <a:rPr lang="sv-SE" b="0" dirty="0"/>
                        <a:t>16</a:t>
                      </a:r>
                    </a:p>
                  </a:txBody>
                  <a:tcPr/>
                </a:tc>
                <a:tc>
                  <a:txBody>
                    <a:bodyPr/>
                    <a:lstStyle/>
                    <a:p>
                      <a:pPr algn="ctr"/>
                      <a:r>
                        <a:rPr lang="sv-SE" b="0" dirty="0"/>
                        <a:t>28</a:t>
                      </a:r>
                    </a:p>
                  </a:txBody>
                  <a:tcPr/>
                </a:tc>
                <a:tc>
                  <a:txBody>
                    <a:bodyPr/>
                    <a:lstStyle/>
                    <a:p>
                      <a:pPr algn="ctr"/>
                      <a:r>
                        <a:rPr lang="sv-SE" b="0" dirty="0"/>
                        <a:t>26</a:t>
                      </a:r>
                    </a:p>
                  </a:txBody>
                  <a:tcPr/>
                </a:tc>
                <a:extLst>
                  <a:ext uri="{0D108BD9-81ED-4DB2-BD59-A6C34878D82A}">
                    <a16:rowId xmlns:a16="http://schemas.microsoft.com/office/drawing/2014/main" val="10003"/>
                  </a:ext>
                </a:extLst>
              </a:tr>
              <a:tr h="435016">
                <a:tc>
                  <a:txBody>
                    <a:bodyPr/>
                    <a:lstStyle/>
                    <a:p>
                      <a:r>
                        <a:rPr lang="sv-SE" b="0"/>
                        <a:t>Laxå</a:t>
                      </a:r>
                    </a:p>
                  </a:txBody>
                  <a:tcPr/>
                </a:tc>
                <a:tc>
                  <a:txBody>
                    <a:bodyPr/>
                    <a:lstStyle/>
                    <a:p>
                      <a:pPr algn="ctr"/>
                      <a:r>
                        <a:rPr lang="sv-SE" b="0" dirty="0"/>
                        <a:t>3</a:t>
                      </a:r>
                    </a:p>
                  </a:txBody>
                  <a:tcPr/>
                </a:tc>
                <a:tc>
                  <a:txBody>
                    <a:bodyPr/>
                    <a:lstStyle/>
                    <a:p>
                      <a:pPr algn="ctr"/>
                      <a:r>
                        <a:rPr lang="sv-SE" b="0" dirty="0"/>
                        <a:t>3</a:t>
                      </a:r>
                    </a:p>
                  </a:txBody>
                  <a:tcPr/>
                </a:tc>
                <a:tc>
                  <a:txBody>
                    <a:bodyPr/>
                    <a:lstStyle/>
                    <a:p>
                      <a:pPr algn="ctr"/>
                      <a:r>
                        <a:rPr lang="sv-SE" b="0" dirty="0"/>
                        <a:t>11</a:t>
                      </a:r>
                    </a:p>
                  </a:txBody>
                  <a:tcPr/>
                </a:tc>
                <a:tc>
                  <a:txBody>
                    <a:bodyPr/>
                    <a:lstStyle/>
                    <a:p>
                      <a:pPr algn="ctr"/>
                      <a:r>
                        <a:rPr lang="sv-SE" b="0" dirty="0"/>
                        <a:t>9</a:t>
                      </a:r>
                    </a:p>
                  </a:txBody>
                  <a:tcPr/>
                </a:tc>
                <a:extLst>
                  <a:ext uri="{0D108BD9-81ED-4DB2-BD59-A6C34878D82A}">
                    <a16:rowId xmlns:a16="http://schemas.microsoft.com/office/drawing/2014/main" val="10004"/>
                  </a:ext>
                </a:extLst>
              </a:tr>
              <a:tr h="435016">
                <a:tc>
                  <a:txBody>
                    <a:bodyPr/>
                    <a:lstStyle/>
                    <a:p>
                      <a:r>
                        <a:rPr lang="sv-SE" b="1" dirty="0"/>
                        <a:t>Lekeberg</a:t>
                      </a:r>
                    </a:p>
                  </a:txBody>
                  <a:tcPr/>
                </a:tc>
                <a:tc>
                  <a:txBody>
                    <a:bodyPr/>
                    <a:lstStyle/>
                    <a:p>
                      <a:pPr algn="ctr"/>
                      <a:r>
                        <a:rPr lang="sv-SE" b="1" dirty="0"/>
                        <a:t>4</a:t>
                      </a:r>
                    </a:p>
                  </a:txBody>
                  <a:tcPr/>
                </a:tc>
                <a:tc>
                  <a:txBody>
                    <a:bodyPr/>
                    <a:lstStyle/>
                    <a:p>
                      <a:pPr algn="ctr"/>
                      <a:r>
                        <a:rPr lang="sv-SE" b="1" dirty="0"/>
                        <a:t>3</a:t>
                      </a:r>
                    </a:p>
                  </a:txBody>
                  <a:tcPr/>
                </a:tc>
                <a:tc>
                  <a:txBody>
                    <a:bodyPr/>
                    <a:lstStyle/>
                    <a:p>
                      <a:pPr algn="ctr"/>
                      <a:r>
                        <a:rPr lang="sv-SE" b="1" dirty="0"/>
                        <a:t>13</a:t>
                      </a:r>
                    </a:p>
                  </a:txBody>
                  <a:tcPr/>
                </a:tc>
                <a:tc>
                  <a:txBody>
                    <a:bodyPr/>
                    <a:lstStyle/>
                    <a:p>
                      <a:pPr algn="ctr"/>
                      <a:r>
                        <a:rPr lang="sv-SE" b="1" dirty="0"/>
                        <a:t>14</a:t>
                      </a:r>
                    </a:p>
                  </a:txBody>
                  <a:tcPr/>
                </a:tc>
                <a:extLst>
                  <a:ext uri="{0D108BD9-81ED-4DB2-BD59-A6C34878D82A}">
                    <a16:rowId xmlns:a16="http://schemas.microsoft.com/office/drawing/2014/main" val="10005"/>
                  </a:ext>
                </a:extLst>
              </a:tr>
              <a:tr h="435016">
                <a:tc>
                  <a:txBody>
                    <a:bodyPr/>
                    <a:lstStyle/>
                    <a:p>
                      <a:r>
                        <a:rPr lang="sv-SE" b="0" dirty="0"/>
                        <a:t>Örebro län ID</a:t>
                      </a:r>
                    </a:p>
                  </a:txBody>
                  <a:tcPr/>
                </a:tc>
                <a:tc>
                  <a:txBody>
                    <a:bodyPr/>
                    <a:lstStyle/>
                    <a:p>
                      <a:pPr algn="ctr"/>
                      <a:r>
                        <a:rPr lang="sv-SE" b="0" dirty="0"/>
                        <a:t>16</a:t>
                      </a:r>
                    </a:p>
                  </a:txBody>
                  <a:tcPr/>
                </a:tc>
                <a:tc>
                  <a:txBody>
                    <a:bodyPr/>
                    <a:lstStyle/>
                    <a:p>
                      <a:pPr algn="ctr"/>
                      <a:r>
                        <a:rPr lang="sv-SE" b="0" dirty="0"/>
                        <a:t>16</a:t>
                      </a:r>
                    </a:p>
                  </a:txBody>
                  <a:tcPr/>
                </a:tc>
                <a:tc>
                  <a:txBody>
                    <a:bodyPr/>
                    <a:lstStyle/>
                    <a:p>
                      <a:pPr algn="ctr"/>
                      <a:r>
                        <a:rPr lang="sv-SE" b="0" dirty="0"/>
                        <a:t>28</a:t>
                      </a:r>
                    </a:p>
                  </a:txBody>
                  <a:tcPr/>
                </a:tc>
                <a:tc>
                  <a:txBody>
                    <a:bodyPr/>
                    <a:lstStyle/>
                    <a:p>
                      <a:pPr algn="ctr"/>
                      <a:r>
                        <a:rPr lang="sv-SE" b="0" dirty="0"/>
                        <a:t>27</a:t>
                      </a:r>
                    </a:p>
                  </a:txBody>
                  <a:tcPr/>
                </a:tc>
                <a:extLst>
                  <a:ext uri="{0D108BD9-81ED-4DB2-BD59-A6C34878D82A}">
                    <a16:rowId xmlns:a16="http://schemas.microsoft.com/office/drawing/2014/main" val="10006"/>
                  </a:ext>
                </a:extLst>
              </a:tr>
            </a:tbl>
          </a:graphicData>
        </a:graphic>
      </p:graphicFrame>
      <p:sp>
        <p:nvSpPr>
          <p:cNvPr id="4" name="textruta 3">
            <a:extLst>
              <a:ext uri="{FF2B5EF4-FFF2-40B4-BE49-F238E27FC236}">
                <a16:creationId xmlns:a16="http://schemas.microsoft.com/office/drawing/2014/main" id="{07380601-BF95-4C49-BAE9-3E607D3E7C12}"/>
              </a:ext>
            </a:extLst>
          </p:cNvPr>
          <p:cNvSpPr txBox="1"/>
          <p:nvPr/>
        </p:nvSpPr>
        <p:spPr>
          <a:xfrm>
            <a:off x="1092346" y="5095783"/>
            <a:ext cx="6715498" cy="646331"/>
          </a:xfrm>
          <a:prstGeom prst="rect">
            <a:avLst/>
          </a:prstGeom>
          <a:noFill/>
        </p:spPr>
        <p:txBody>
          <a:bodyPr wrap="square" rtlCol="0">
            <a:spAutoFit/>
          </a:bodyPr>
          <a:lstStyle/>
          <a:p>
            <a:r>
              <a:rPr lang="sv-SE" dirty="0"/>
              <a:t>Godkänt LOK-stöd för Lekebergs kommun är 128 984 kr vilket innebär 79 kr/person i åldern 7-25 år.  </a:t>
            </a:r>
          </a:p>
        </p:txBody>
      </p:sp>
    </p:spTree>
    <p:extLst>
      <p:ext uri="{BB962C8B-B14F-4D97-AF65-F5344CB8AC3E}">
        <p14:creationId xmlns:p14="http://schemas.microsoft.com/office/powerpoint/2010/main" val="3914392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161338" cy="1143000"/>
          </a:xfrm>
        </p:spPr>
        <p:txBody>
          <a:bodyPr>
            <a:noAutofit/>
          </a:bodyPr>
          <a:lstStyle/>
          <a:p>
            <a:r>
              <a:rPr lang="sv-SE" sz="3200" dirty="0">
                <a:latin typeface="Arial" panose="020B0604020202020204" pitchFamily="34" charset="0"/>
                <a:cs typeface="Arial" panose="020B0604020202020204" pitchFamily="34" charset="0"/>
              </a:rPr>
              <a:t>STÖRSTA UNGDOMSFÖRENINGARNA I LEKEBERGS KOMMUN 2017</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Diagram 4">
            <a:extLst>
              <a:ext uri="{FF2B5EF4-FFF2-40B4-BE49-F238E27FC236}">
                <a16:creationId xmlns:a16="http://schemas.microsoft.com/office/drawing/2014/main" id="{CF712334-0568-41FD-86ED-2A2BDC4B32FF}"/>
              </a:ext>
            </a:extLst>
          </p:cNvPr>
          <p:cNvGraphicFramePr>
            <a:graphicFrameLocks/>
          </p:cNvGraphicFramePr>
          <p:nvPr>
            <p:extLst>
              <p:ext uri="{D42A27DB-BD31-4B8C-83A1-F6EECF244321}">
                <p14:modId xmlns:p14="http://schemas.microsoft.com/office/powerpoint/2010/main" val="1812199761"/>
              </p:ext>
            </p:extLst>
          </p:nvPr>
        </p:nvGraphicFramePr>
        <p:xfrm>
          <a:off x="1031788" y="1594023"/>
          <a:ext cx="7080423" cy="4399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7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15E70E-37DF-4F18-9EEA-EA8918EE668E}"/>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DELTAGARTILLFÄLLEN PER IDROTT</a:t>
            </a:r>
          </a:p>
        </p:txBody>
      </p:sp>
      <p:graphicFrame>
        <p:nvGraphicFramePr>
          <p:cNvPr id="4" name="Platshållare för innehåll 3">
            <a:extLst>
              <a:ext uri="{FF2B5EF4-FFF2-40B4-BE49-F238E27FC236}">
                <a16:creationId xmlns:a16="http://schemas.microsoft.com/office/drawing/2014/main" id="{F537E176-1543-488C-92BE-591FC96217EB}"/>
              </a:ext>
            </a:extLst>
          </p:cNvPr>
          <p:cNvGraphicFramePr>
            <a:graphicFrameLocks noGrp="1"/>
          </p:cNvGraphicFramePr>
          <p:nvPr>
            <p:ph idx="1"/>
            <p:extLst>
              <p:ext uri="{D42A27DB-BD31-4B8C-83A1-F6EECF244321}">
                <p14:modId xmlns:p14="http://schemas.microsoft.com/office/powerpoint/2010/main" val="2786635593"/>
              </p:ext>
            </p:extLst>
          </p:nvPr>
        </p:nvGraphicFramePr>
        <p:xfrm>
          <a:off x="728663" y="1417638"/>
          <a:ext cx="8075095" cy="4621655"/>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A13AA0D3-F48E-4D2B-9EA5-EC833B385771}"/>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2370863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latin typeface="Arial" panose="020B0604020202020204" pitchFamily="34" charset="0"/>
                <a:cs typeface="Arial" panose="020B0604020202020204" pitchFamily="34" charset="0"/>
              </a:rPr>
              <a:t>STÖRSTA FOLKBILDNINGSRAPPORTERANDE IF 2018 I LEKEBERGS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a:t>
            </a:r>
            <a:r>
              <a:rPr lang="sv-SE" sz="1600" b="1"/>
              <a:t>, 2018)</a:t>
            </a:r>
            <a:endParaRPr lang="sv-SE" sz="1600" dirty="0"/>
          </a:p>
        </p:txBody>
      </p:sp>
      <p:graphicFrame>
        <p:nvGraphicFramePr>
          <p:cNvPr id="6" name="Diagram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2809802465"/>
              </p:ext>
            </p:extLst>
          </p:nvPr>
        </p:nvGraphicFramePr>
        <p:xfrm>
          <a:off x="909084" y="1761067"/>
          <a:ext cx="7405576" cy="4271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89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3555" y="274638"/>
            <a:ext cx="7936301" cy="1143000"/>
          </a:xfrm>
        </p:spPr>
        <p:txBody>
          <a:bodyPr>
            <a:normAutofit fontScale="90000"/>
          </a:bodyPr>
          <a:lstStyle/>
          <a:p>
            <a:r>
              <a:rPr lang="sv-SE" sz="3200" dirty="0">
                <a:latin typeface="Arial" panose="020B0604020202020204" pitchFamily="34" charset="0"/>
                <a:cs typeface="Arial" panose="020B0604020202020204" pitchFamily="34" charset="0"/>
              </a:rPr>
              <a:t>LOK-STÖD (ANTAL DELTAGARTILLFÄLLEN) LEKEBERGS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7" name="Diagram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201730138"/>
              </p:ext>
            </p:extLst>
          </p:nvPr>
        </p:nvGraphicFramePr>
        <p:xfrm>
          <a:off x="655608" y="1417639"/>
          <a:ext cx="7936301" cy="4586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58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263" y="274638"/>
            <a:ext cx="7760645" cy="1143000"/>
          </a:xfrm>
        </p:spPr>
        <p:txBody>
          <a:bodyPr>
            <a:noAutofit/>
          </a:bodyPr>
          <a:lstStyle/>
          <a:p>
            <a:r>
              <a:rPr lang="sv-SE" sz="3200" dirty="0">
                <a:latin typeface="Arial" panose="020B0604020202020204" pitchFamily="34" charset="0"/>
                <a:cs typeface="Arial" panose="020B0604020202020204" pitchFamily="34" charset="0"/>
              </a:rPr>
              <a:t>LOK-STÖD (FLICKOR/POJKAR) LEKEBERGS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7" name="Diagram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497807565"/>
              </p:ext>
            </p:extLst>
          </p:nvPr>
        </p:nvGraphicFramePr>
        <p:xfrm>
          <a:off x="603849" y="1417638"/>
          <a:ext cx="7988060" cy="4241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928774"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 FLICKOR OCH</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9" name="Diagram 8">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383919607"/>
              </p:ext>
            </p:extLst>
          </p:nvPr>
        </p:nvGraphicFramePr>
        <p:xfrm>
          <a:off x="965201" y="1625600"/>
          <a:ext cx="7202616" cy="42685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13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
        <p:nvSpPr>
          <p:cNvPr id="3" name="Platshållare för innehåll 2"/>
          <p:cNvSpPr>
            <a:spLocks noGrp="1"/>
          </p:cNvSpPr>
          <p:nvPr>
            <p:ph idx="1"/>
          </p:nvPr>
        </p:nvSpPr>
        <p:spPr>
          <a:xfrm>
            <a:off x="728662" y="1417638"/>
            <a:ext cx="7913688" cy="4805032"/>
          </a:xfrm>
        </p:spPr>
        <p:txBody>
          <a:bodyPr>
            <a:normAutofit/>
          </a:bodyPr>
          <a:lstStyle/>
          <a:p>
            <a:r>
              <a:rPr lang="sv-SE" sz="1800" dirty="0"/>
              <a:t>Syftet med rapporten är att samla och presentera statistik över områden som är relevanta för ÖLIF/SISUs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i februari 2019. Nästkommande uppdatering är inplanerad januari 2020. </a:t>
            </a:r>
          </a:p>
          <a:p>
            <a:endParaRPr lang="sv-SE" sz="1800" dirty="0"/>
          </a:p>
          <a:p>
            <a:endParaRPr lang="sv-SE" sz="1800" dirty="0"/>
          </a:p>
        </p:txBody>
      </p:sp>
    </p:spTree>
    <p:extLst>
      <p:ext uri="{BB962C8B-B14F-4D97-AF65-F5344CB8AC3E}">
        <p14:creationId xmlns:p14="http://schemas.microsoft.com/office/powerpoint/2010/main" val="176667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757252"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 POJKAR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8" name="Diagram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4278024443"/>
              </p:ext>
            </p:extLst>
          </p:nvPr>
        </p:nvGraphicFramePr>
        <p:xfrm>
          <a:off x="831263" y="1878227"/>
          <a:ext cx="7089417" cy="3892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28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200" dirty="0">
                <a:latin typeface="Arial" panose="020B0604020202020204" pitchFamily="34" charset="0"/>
                <a:cs typeface="Arial" panose="020B0604020202020204" pitchFamily="34" charset="0"/>
              </a:rPr>
              <a:t>LOK-STÖD FUNKTIONSNEDSÄTTNING LEKEBERGS KOMMUN</a:t>
            </a:r>
            <a:endParaRPr lang="sv-SE" dirty="0">
              <a:solidFill>
                <a:srgbClr val="FF0000"/>
              </a:solidFill>
              <a:latin typeface="Arial" panose="020B0604020202020204" pitchFamily="34" charset="0"/>
              <a:cs typeface="Arial" panose="020B0604020202020204" pitchFamily="34" charset="0"/>
            </a:endParaRP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6" name="Diagram 5">
            <a:extLst>
              <a:ext uri="{FF2B5EF4-FFF2-40B4-BE49-F238E27FC236}">
                <a16:creationId xmlns:a16="http://schemas.microsoft.com/office/drawing/2014/main" id="{00000000-0008-0000-0C00-000002000000}"/>
              </a:ext>
            </a:extLst>
          </p:cNvPr>
          <p:cNvGraphicFramePr>
            <a:graphicFrameLocks/>
          </p:cNvGraphicFramePr>
          <p:nvPr/>
        </p:nvGraphicFramePr>
        <p:xfrm>
          <a:off x="1871662" y="1797843"/>
          <a:ext cx="5400675" cy="3262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92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122238"/>
            <a:ext cx="7913687" cy="1143000"/>
          </a:xfrm>
        </p:spPr>
        <p:txBody>
          <a:bodyPr>
            <a:noAutofit/>
          </a:bodyPr>
          <a:lstStyle/>
          <a:p>
            <a:r>
              <a:rPr lang="sv-SE" sz="3200" dirty="0">
                <a:latin typeface="Arial" panose="020B0604020202020204" pitchFamily="34" charset="0"/>
                <a:cs typeface="Arial" panose="020B0604020202020204" pitchFamily="34" charset="0"/>
              </a:rPr>
              <a:t>MEDEL OCH STÖD FRÅN ÖLIF/SISU INOM 2018 ÅRS PRIORITERADE OMRÅDEN</a:t>
            </a:r>
          </a:p>
        </p:txBody>
      </p:sp>
      <p:sp>
        <p:nvSpPr>
          <p:cNvPr id="4" name="Rektangel 3"/>
          <p:cNvSpPr/>
          <p:nvPr/>
        </p:nvSpPr>
        <p:spPr>
          <a:xfrm>
            <a:off x="831264" y="6446123"/>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Platshållare för innehåll 3">
            <a:extLst>
              <a:ext uri="{FF2B5EF4-FFF2-40B4-BE49-F238E27FC236}">
                <a16:creationId xmlns:a16="http://schemas.microsoft.com/office/drawing/2014/main" id="{2DE6A07E-6E66-466E-A0A6-54686A9CD1E8}"/>
              </a:ext>
            </a:extLst>
          </p:cNvPr>
          <p:cNvGraphicFramePr>
            <a:graphicFrameLocks/>
          </p:cNvGraphicFramePr>
          <p:nvPr>
            <p:extLst>
              <p:ext uri="{D42A27DB-BD31-4B8C-83A1-F6EECF244321}">
                <p14:modId xmlns:p14="http://schemas.microsoft.com/office/powerpoint/2010/main" val="3208378087"/>
              </p:ext>
            </p:extLst>
          </p:nvPr>
        </p:nvGraphicFramePr>
        <p:xfrm>
          <a:off x="779962" y="2015678"/>
          <a:ext cx="7811085" cy="1237501"/>
        </p:xfrm>
        <a:graphic>
          <a:graphicData uri="http://schemas.openxmlformats.org/drawingml/2006/table">
            <a:tbl>
              <a:tblPr firstRow="1" bandRow="1">
                <a:tableStyleId>{5C22544A-7EE6-4342-B048-85BDC9FD1C3A}</a:tableStyleId>
              </a:tblPr>
              <a:tblGrid>
                <a:gridCol w="1438548">
                  <a:extLst>
                    <a:ext uri="{9D8B030D-6E8A-4147-A177-3AD203B41FA5}">
                      <a16:colId xmlns:a16="http://schemas.microsoft.com/office/drawing/2014/main" val="20000"/>
                    </a:ext>
                  </a:extLst>
                </a:gridCol>
                <a:gridCol w="1589554">
                  <a:extLst>
                    <a:ext uri="{9D8B030D-6E8A-4147-A177-3AD203B41FA5}">
                      <a16:colId xmlns:a16="http://schemas.microsoft.com/office/drawing/2014/main" val="20001"/>
                    </a:ext>
                  </a:extLst>
                </a:gridCol>
                <a:gridCol w="1303148">
                  <a:extLst>
                    <a:ext uri="{9D8B030D-6E8A-4147-A177-3AD203B41FA5}">
                      <a16:colId xmlns:a16="http://schemas.microsoft.com/office/drawing/2014/main" val="20002"/>
                    </a:ext>
                  </a:extLst>
                </a:gridCol>
                <a:gridCol w="1544530">
                  <a:extLst>
                    <a:ext uri="{9D8B030D-6E8A-4147-A177-3AD203B41FA5}">
                      <a16:colId xmlns:a16="http://schemas.microsoft.com/office/drawing/2014/main" val="20003"/>
                    </a:ext>
                  </a:extLst>
                </a:gridCol>
                <a:gridCol w="964049">
                  <a:extLst>
                    <a:ext uri="{9D8B030D-6E8A-4147-A177-3AD203B41FA5}">
                      <a16:colId xmlns:a16="http://schemas.microsoft.com/office/drawing/2014/main" val="20004"/>
                    </a:ext>
                  </a:extLst>
                </a:gridCol>
                <a:gridCol w="971256">
                  <a:extLst>
                    <a:ext uri="{9D8B030D-6E8A-4147-A177-3AD203B41FA5}">
                      <a16:colId xmlns:a16="http://schemas.microsoft.com/office/drawing/2014/main" val="20005"/>
                    </a:ext>
                  </a:extLst>
                </a:gridCol>
              </a:tblGrid>
              <a:tr h="822385">
                <a:tc>
                  <a:txBody>
                    <a:bodyPr/>
                    <a:lstStyle/>
                    <a:p>
                      <a:r>
                        <a:rPr lang="sv-SE" sz="1200" b="1" dirty="0"/>
                        <a:t>Ungdomsinitiativ</a:t>
                      </a:r>
                    </a:p>
                  </a:txBody>
                  <a:tcPr/>
                </a:tc>
                <a:tc>
                  <a:txBody>
                    <a:bodyPr/>
                    <a:lstStyle/>
                    <a:p>
                      <a:pPr algn="ctr"/>
                      <a:r>
                        <a:rPr lang="sv-SE" sz="1200" b="1" dirty="0"/>
                        <a:t>Idrottsskolesatsningar</a:t>
                      </a:r>
                    </a:p>
                  </a:txBody>
                  <a:tcPr/>
                </a:tc>
                <a:tc>
                  <a:txBody>
                    <a:bodyPr/>
                    <a:lstStyle/>
                    <a:p>
                      <a:pPr algn="ctr"/>
                      <a:r>
                        <a:rPr lang="sv-SE" sz="1200" b="1"/>
                        <a:t>Jämställdhet</a:t>
                      </a:r>
                    </a:p>
                  </a:txBody>
                  <a:tcPr/>
                </a:tc>
                <a:tc>
                  <a:txBody>
                    <a:bodyPr/>
                    <a:lstStyle/>
                    <a:p>
                      <a:pPr algn="ctr"/>
                      <a:r>
                        <a:rPr lang="sv-SE" sz="1200" b="1" dirty="0"/>
                        <a:t>Idrott för barn och unga med </a:t>
                      </a:r>
                      <a:r>
                        <a:rPr lang="sv-SE" sz="1200" b="1" dirty="0" err="1"/>
                        <a:t>funktionsned</a:t>
                      </a:r>
                      <a:r>
                        <a:rPr lang="sv-SE" sz="1200" b="1" dirty="0"/>
                        <a:t>-sättning</a:t>
                      </a:r>
                    </a:p>
                  </a:txBody>
                  <a:tcPr/>
                </a:tc>
                <a:tc>
                  <a:txBody>
                    <a:bodyPr/>
                    <a:lstStyle/>
                    <a:p>
                      <a:pPr algn="ctr"/>
                      <a:r>
                        <a:rPr lang="sv-SE" sz="1200" b="1"/>
                        <a:t>Anläggning</a:t>
                      </a:r>
                    </a:p>
                  </a:txBody>
                  <a:tcPr/>
                </a:tc>
                <a:tc>
                  <a:txBody>
                    <a:bodyPr/>
                    <a:lstStyle/>
                    <a:p>
                      <a:pPr algn="ctr"/>
                      <a:r>
                        <a:rPr lang="sv-SE" sz="1200" b="1"/>
                        <a:t>Integration</a:t>
                      </a:r>
                    </a:p>
                  </a:txBody>
                  <a:tcPr/>
                </a:tc>
                <a:extLst>
                  <a:ext uri="{0D108BD9-81ED-4DB2-BD59-A6C34878D82A}">
                    <a16:rowId xmlns:a16="http://schemas.microsoft.com/office/drawing/2014/main" val="10000"/>
                  </a:ext>
                </a:extLst>
              </a:tr>
              <a:tr h="414541">
                <a:tc>
                  <a:txBody>
                    <a:bodyPr/>
                    <a:lstStyle/>
                    <a:p>
                      <a:pPr algn="l" fontAlgn="b"/>
                      <a:r>
                        <a:rPr lang="sv-SE" sz="1100" b="0" i="0" u="none" strike="noStrike" dirty="0">
                          <a:solidFill>
                            <a:srgbClr val="000000"/>
                          </a:solidFill>
                          <a:effectLst/>
                          <a:latin typeface="Calibri" panose="020F0502020204030204" pitchFamily="34" charset="0"/>
                        </a:rPr>
                        <a:t>Lekebergs IF</a:t>
                      </a:r>
                    </a:p>
                  </a:txBody>
                  <a:tcPr marL="9525" marR="9525" marT="9525" marB="0" anchor="b"/>
                </a:tc>
                <a:tc>
                  <a:txBody>
                    <a:bodyPr/>
                    <a:lstStyle/>
                    <a:p>
                      <a:pPr algn="l"/>
                      <a:endParaRPr lang="sv-SE"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p>
                  </a:txBody>
                  <a:tcPr/>
                </a:tc>
                <a:tc>
                  <a:txBody>
                    <a:bodyPr/>
                    <a:lstStyle/>
                    <a:p>
                      <a:pPr algn="l"/>
                      <a:endParaRPr lang="sv-SE" sz="1200"/>
                    </a:p>
                  </a:txBody>
                  <a:tcPr/>
                </a:tc>
                <a:tc>
                  <a:txBody>
                    <a:bodyPr/>
                    <a:lstStyle/>
                    <a:p>
                      <a:pPr algn="l" fontAlgn="b"/>
                      <a:r>
                        <a:rPr lang="sv-SE" sz="1100" b="0" i="0" u="none" strike="noStrike" dirty="0">
                          <a:solidFill>
                            <a:srgbClr val="000000"/>
                          </a:solidFill>
                          <a:effectLst/>
                          <a:latin typeface="Calibri" panose="020F0502020204030204" pitchFamily="34" charset="0"/>
                        </a:rPr>
                        <a:t>Lekebergs IF</a:t>
                      </a:r>
                    </a:p>
                  </a:txBody>
                  <a:tcPr marL="9525" marR="9525" marT="9525" marB="0" anchor="b"/>
                </a:tc>
                <a:tc>
                  <a:txBody>
                    <a:bodyPr/>
                    <a:lstStyle/>
                    <a:p>
                      <a:pPr marL="0" algn="l" defTabSz="457200" rtl="0" eaLnBrk="1" latinLnBrk="0" hangingPunct="1"/>
                      <a:endParaRPr lang="sv-SE"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206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REFERENSER</a:t>
            </a:r>
          </a:p>
        </p:txBody>
      </p:sp>
      <p:sp>
        <p:nvSpPr>
          <p:cNvPr id="3" name="Platshållare för innehåll 2"/>
          <p:cNvSpPr>
            <a:spLocks noGrp="1"/>
          </p:cNvSpPr>
          <p:nvPr>
            <p:ph idx="1"/>
          </p:nvPr>
        </p:nvSpPr>
        <p:spPr>
          <a:xfrm>
            <a:off x="728662" y="1173480"/>
            <a:ext cx="7913688" cy="5364480"/>
          </a:xfrm>
        </p:spPr>
        <p:txBody>
          <a:bodyPr>
            <a:normAutofit/>
          </a:bodyPr>
          <a:lstStyle/>
          <a:p>
            <a:pPr marL="0" indent="0">
              <a:buNone/>
            </a:pPr>
            <a:r>
              <a:rPr lang="sv-SE" sz="1600" dirty="0"/>
              <a:t>Lekebergs kommun (2018) – Elevhälsosamtalen sammanställda och analyserade (ELSA). </a:t>
            </a:r>
          </a:p>
          <a:p>
            <a:pPr marL="0" indent="0">
              <a:buNone/>
            </a:pPr>
            <a:r>
              <a:rPr lang="sv-SE" sz="1600" dirty="0"/>
              <a:t>Region Örebro län (2017) – Liv och hälsa ung 2017 - </a:t>
            </a:r>
            <a:r>
              <a:rPr lang="sv-SE" sz="1600" dirty="0">
                <a:hlinkClick r:id="rId2"/>
              </a:rPr>
              <a:t>https://www.regionorebrolan.se/sv/Halsa-och-vard/Folkhalsa/Folkhalsan-i-siffror/Livohalsaung/Livohalsaung2017/</a:t>
            </a:r>
            <a:endParaRPr lang="sv-SE" sz="1600" dirty="0"/>
          </a:p>
          <a:p>
            <a:pPr marL="0" indent="0">
              <a:buNone/>
            </a:pPr>
            <a:r>
              <a:rPr lang="sv-SE" sz="1600" dirty="0"/>
              <a:t>Region Örebro län (2017)- Liv och hälsa 2017- </a:t>
            </a:r>
            <a:r>
              <a:rPr lang="sv-SE" sz="1600" dirty="0">
                <a:hlinkClick r:id="rId3"/>
              </a:rPr>
              <a:t>https://www.regionorebrolan.se/sv/Halsa-och-vard/Folkhalsa/Folkhalsan-i-siffror/Liv-och-halsa-vuxen/Loh_resultat_2017/</a:t>
            </a:r>
            <a:r>
              <a:rPr lang="sv-SE" sz="1600" dirty="0"/>
              <a:t> </a:t>
            </a:r>
          </a:p>
          <a:p>
            <a:pPr marL="0" indent="0">
              <a:buNone/>
            </a:pPr>
            <a:r>
              <a:rPr lang="sv-SE" sz="1600"/>
              <a:t>Riksidrottsförbundet (2017&amp;2018</a:t>
            </a:r>
            <a:r>
              <a:rPr lang="sv-SE" sz="1600" dirty="0"/>
              <a:t>) – </a:t>
            </a:r>
            <a:r>
              <a:rPr lang="sv-SE" sz="1600" dirty="0" err="1"/>
              <a:t>IdrottOnline</a:t>
            </a:r>
            <a:r>
              <a:rPr lang="sv-SE" sz="1600" dirty="0"/>
              <a:t> - </a:t>
            </a:r>
            <a:r>
              <a:rPr lang="sv-SE" sz="1600" dirty="0">
                <a:hlinkClick r:id="rId4"/>
              </a:rPr>
              <a:t>http://idrottonline.se/</a:t>
            </a:r>
            <a:r>
              <a:rPr lang="sv-SE" sz="1600" dirty="0"/>
              <a:t> </a:t>
            </a:r>
          </a:p>
          <a:p>
            <a:pPr marL="0" lvl="0" indent="0" defTabSz="914400">
              <a:spcBef>
                <a:spcPts val="0"/>
              </a:spcBef>
              <a:buNone/>
              <a:defRPr/>
            </a:pPr>
            <a:r>
              <a:rPr lang="sv-SE" sz="1600" dirty="0"/>
              <a:t>Statistiska centralbyrån (2019) – Befolkningsstatistik - </a:t>
            </a:r>
            <a:r>
              <a:rPr lang="sv-SE" sz="1600" dirty="0">
                <a:hlinkClick r:id="rId5"/>
              </a:rPr>
              <a:t>http://www.statistikdatabasen.scb.se/pxweb/sv/ssd/START__BE__BE0101__BE0101A/BefolkningNy/?rxid=f2f7cd6e-84d3-4d5f-82cb-0d470584d974</a:t>
            </a:r>
            <a:r>
              <a:rPr lang="sv-SE" sz="1600" dirty="0"/>
              <a:t> </a:t>
            </a:r>
          </a:p>
          <a:p>
            <a:endParaRPr lang="sv-SE" dirty="0"/>
          </a:p>
        </p:txBody>
      </p:sp>
    </p:spTree>
    <p:extLst>
      <p:ext uri="{BB962C8B-B14F-4D97-AF65-F5344CB8AC3E}">
        <p14:creationId xmlns:p14="http://schemas.microsoft.com/office/powerpoint/2010/main" val="51342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773112" y="1727200"/>
            <a:ext cx="4941888" cy="3124622"/>
          </a:xfrm>
        </p:spPr>
        <p:txBody>
          <a:bodyPr/>
          <a:lstStyle/>
          <a:p>
            <a:r>
              <a:rPr lang="sv-SE" dirty="0">
                <a:solidFill>
                  <a:schemeClr val="bg1"/>
                </a:solidFill>
              </a:rPr>
              <a:t>Kommunrapport Lekebergs kommun 2019</a:t>
            </a:r>
          </a:p>
          <a:p>
            <a:r>
              <a:rPr lang="sv-SE" dirty="0">
                <a:solidFill>
                  <a:schemeClr val="bg1"/>
                </a:solidFill>
              </a:rPr>
              <a:t>Författare: Kommunteamet södra Örebro län</a:t>
            </a:r>
          </a:p>
          <a:p>
            <a:r>
              <a:rPr lang="sv-SE" dirty="0">
                <a:solidFill>
                  <a:schemeClr val="bg1"/>
                </a:solidFill>
              </a:rPr>
              <a:t>Örebro läns idrottsförbund och SISU Idrottsutbildarna</a:t>
            </a:r>
          </a:p>
        </p:txBody>
      </p:sp>
    </p:spTree>
    <p:extLst>
      <p:ext uri="{BB962C8B-B14F-4D97-AF65-F5344CB8AC3E}">
        <p14:creationId xmlns:p14="http://schemas.microsoft.com/office/powerpoint/2010/main" val="5542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Autofit/>
          </a:bodyPr>
          <a:lstStyle/>
          <a:p>
            <a:r>
              <a:rPr lang="sv-SE" sz="3200" dirty="0">
                <a:latin typeface="Arial" panose="020B0604020202020204" pitchFamily="34" charset="0"/>
                <a:cs typeface="Arial" panose="020B0604020202020204" pitchFamily="34" charset="0"/>
              </a:rPr>
              <a:t>SAMMANFATTNING AV 2019-ÅRS KOMMUNRAPPORT</a:t>
            </a:r>
          </a:p>
        </p:txBody>
      </p:sp>
    </p:spTree>
    <p:extLst>
      <p:ext uri="{BB962C8B-B14F-4D97-AF65-F5344CB8AC3E}">
        <p14:creationId xmlns:p14="http://schemas.microsoft.com/office/powerpoint/2010/main" val="580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HÄLSA OCH LEVNADSVANOR</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I Lekebergs kommun uppnår endast 18 procent av pojkarna i årskurs 9 rekommendationen om 60 minuters fysisk aktivitet per dag. </a:t>
            </a:r>
          </a:p>
          <a:p>
            <a:r>
              <a:rPr lang="sv-SE" sz="2000" dirty="0"/>
              <a:t>I de korskörningar som ÖLIF/SISU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r>
              <a:rPr lang="sv-SE" sz="2000" dirty="0"/>
              <a:t>Cirka 50 % av kvinnorna och 60 % av männen i åldern 30-69 år är fysiskt aktiva minst 150 minuter i veckan.</a:t>
            </a:r>
          </a:p>
          <a:p>
            <a:r>
              <a:rPr lang="sv-SE" sz="2000" dirty="0"/>
              <a:t>17% av männen som är 85 år eller äldre har en stillasittande fritid</a:t>
            </a:r>
          </a:p>
          <a:p>
            <a:endParaRPr lang="sv-SE" sz="2000" dirty="0"/>
          </a:p>
        </p:txBody>
      </p:sp>
    </p:spTree>
    <p:extLst>
      <p:ext uri="{BB962C8B-B14F-4D97-AF65-F5344CB8AC3E}">
        <p14:creationId xmlns:p14="http://schemas.microsoft.com/office/powerpoint/2010/main" val="9521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FÖRENINGSLIV</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2017 rapporterade totalt fem idrottsföreningar i Lekebergs kommun verksamhet för barn och unga (7-25 år). </a:t>
            </a:r>
          </a:p>
          <a:p>
            <a:r>
              <a:rPr lang="sv-SE" sz="2000" dirty="0"/>
              <a:t>I Lekebergs kommun är det sex föreningar som under 2017 rapporterat studietimmar till SISU. Av dessa står Lekebergs IF för 61 procent.</a:t>
            </a:r>
          </a:p>
          <a:p>
            <a:r>
              <a:rPr lang="sv-SE" sz="2000" dirty="0"/>
              <a:t>Antalet deltagartillfällen för barn och unga har ökat något mellan 2016 och 2017, men minskat sett till enbart flickors deltagande.</a:t>
            </a:r>
          </a:p>
          <a:p>
            <a:r>
              <a:rPr lang="sv-SE" sz="2000" dirty="0"/>
              <a:t>Gällande fördelningen av deltagartillfällen mellan flickor och pojkar visas att 85 procent av deltagartillfällena i Lekebergs kommun under 2017 var med pojkar. </a:t>
            </a:r>
          </a:p>
          <a:p>
            <a:r>
              <a:rPr lang="sv-SE" sz="2000" dirty="0"/>
              <a:t>Då deltagartillfällena för barn och unga under 2017 delas upp i åldersgrupperna 7-12 år, 13-16 år, 17-20 år och 21-25 år visas, för både flickor och pojkar, att antalet deltagartillfällen minskar med stigande ålder. Detta är även en tendens som visas på nationell nivå. </a:t>
            </a:r>
          </a:p>
        </p:txBody>
      </p:sp>
    </p:spTree>
    <p:extLst>
      <p:ext uri="{BB962C8B-B14F-4D97-AF65-F5344CB8AC3E}">
        <p14:creationId xmlns:p14="http://schemas.microsoft.com/office/powerpoint/2010/main" val="20805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BEFOLKNING OCH LIVSVILLKOR</a:t>
            </a:r>
          </a:p>
        </p:txBody>
      </p:sp>
    </p:spTree>
    <p:extLst>
      <p:ext uri="{BB962C8B-B14F-4D97-AF65-F5344CB8AC3E}">
        <p14:creationId xmlns:p14="http://schemas.microsoft.com/office/powerpoint/2010/main" val="390643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01338-3680-4254-9DCC-8E8ABF5B8389}"/>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RÄDDA BARNEN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BARNFATTIGDOM</a:t>
            </a:r>
          </a:p>
        </p:txBody>
      </p:sp>
      <p:graphicFrame>
        <p:nvGraphicFramePr>
          <p:cNvPr id="4" name="Diagram 3">
            <a:extLst>
              <a:ext uri="{FF2B5EF4-FFF2-40B4-BE49-F238E27FC236}">
                <a16:creationId xmlns:a16="http://schemas.microsoft.com/office/drawing/2014/main" id="{D0D963FD-699B-4755-920E-6153564ACE6D}"/>
              </a:ext>
            </a:extLst>
          </p:cNvPr>
          <p:cNvGraphicFramePr>
            <a:graphicFrameLocks/>
          </p:cNvGraphicFramePr>
          <p:nvPr/>
        </p:nvGraphicFramePr>
        <p:xfrm>
          <a:off x="1172308" y="1565029"/>
          <a:ext cx="6037384" cy="44371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0835C576-43E4-458A-AD9E-7384A5A43AC7}"/>
              </a:ext>
            </a:extLst>
          </p:cNvPr>
          <p:cNvSpPr/>
          <p:nvPr/>
        </p:nvSpPr>
        <p:spPr>
          <a:xfrm>
            <a:off x="1019908" y="6126724"/>
            <a:ext cx="2023311" cy="338554"/>
          </a:xfrm>
          <a:prstGeom prst="rect">
            <a:avLst/>
          </a:prstGeom>
        </p:spPr>
        <p:txBody>
          <a:bodyPr wrap="none">
            <a:spAutoFit/>
          </a:bodyPr>
          <a:lstStyle/>
          <a:p>
            <a:r>
              <a:rPr lang="sv-SE" sz="1600" b="1" dirty="0"/>
              <a:t>(Rädda barnen, 2018)</a:t>
            </a:r>
            <a:endParaRPr lang="sv-SE" sz="1600" dirty="0"/>
          </a:p>
        </p:txBody>
      </p:sp>
    </p:spTree>
    <p:extLst>
      <p:ext uri="{BB962C8B-B14F-4D97-AF65-F5344CB8AC3E}">
        <p14:creationId xmlns:p14="http://schemas.microsoft.com/office/powerpoint/2010/main" val="27537509"/>
      </p:ext>
    </p:extLst>
  </p:cSld>
  <p:clrMapOvr>
    <a:masterClrMapping/>
  </p:clrMapOvr>
</p:sld>
</file>

<file path=ppt/theme/theme1.xml><?xml version="1.0" encoding="utf-8"?>
<a:theme xmlns:a="http://schemas.openxmlformats.org/drawingml/2006/main" name="Tex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8" ma:contentTypeDescription="Skapa ett nytt dokument." ma:contentTypeScope="" ma:versionID="b86b233530d0fbedea13648f836f0107">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0d5b103c26888a5d584c205d7621ac58"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622D15-B0B0-4058-AE84-BAA7880B5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FBE856-5282-4314-9FF6-D8983A4EDEE0}">
  <ds:schemaRefs>
    <ds:schemaRef ds:uri="http://schemas.microsoft.com/sharepoint/v3/contenttype/forms"/>
  </ds:schemaRefs>
</ds:datastoreItem>
</file>

<file path=customXml/itemProps3.xml><?xml version="1.0" encoding="utf-8"?>
<ds:datastoreItem xmlns:ds="http://schemas.openxmlformats.org/officeDocument/2006/customXml" ds:itemID="{0E4B533A-BEE0-4A9D-9B2C-3B0A647C00C4}">
  <ds:schemaRefs>
    <ds:schemaRef ds:uri="29897d89-7987-4e5a-9500-ad70803f94e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6fdf2fc-e934-472e-9a20-1f239de656b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O¦êrebroLa¦ênsIF_PP_mall</Template>
  <TotalTime>20365</TotalTime>
  <Words>5363</Words>
  <Application>Microsoft Office PowerPoint</Application>
  <PresentationFormat>Bildspel på skärmen (4:3)</PresentationFormat>
  <Paragraphs>456</Paragraphs>
  <Slides>44</Slides>
  <Notes>40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44</vt:i4>
      </vt:variant>
    </vt:vector>
  </HeadingPairs>
  <TitlesOfParts>
    <vt:vector size="49" baseType="lpstr">
      <vt:lpstr>Arial</vt:lpstr>
      <vt:lpstr>Bern Sans CT</vt:lpstr>
      <vt:lpstr>Bern Sans CT Regular</vt:lpstr>
      <vt:lpstr>Calibri</vt:lpstr>
      <vt:lpstr>Textsida</vt:lpstr>
      <vt:lpstr>KOMMUNRAPPORT LEKEBERGS KOMMUN 2019 </vt:lpstr>
      <vt:lpstr>STRATEGI 2025</vt:lpstr>
      <vt:lpstr>OM RAPPORTEN</vt:lpstr>
      <vt:lpstr>OM RAPPORTEN</vt:lpstr>
      <vt:lpstr>SAMMANFATTNING AV 2019-ÅRS KOMMUNRAPPORT</vt:lpstr>
      <vt:lpstr>SAMMANFATTNING  HÄLSA OCH LEVNADSVANOR</vt:lpstr>
      <vt:lpstr>SAMMANFATTNING  FÖRENINGSLIV</vt:lpstr>
      <vt:lpstr>BEFOLKNING OCH LIVSVILLKOR</vt:lpstr>
      <vt:lpstr>RÄDDA BARNEN  BARNFATTIGDOM</vt:lpstr>
      <vt:lpstr>Hälsa och levnadsvanor</vt:lpstr>
      <vt:lpstr>BARN OCH UNGA</vt:lpstr>
      <vt:lpstr>Fysisk aktivitet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ÖVERVIKT/FETMA</vt:lpstr>
      <vt:lpstr>HÄLSA OCH LEVNADSVANOR 30-69 ÅR </vt:lpstr>
      <vt:lpstr>ALLMÄN HÄLSA</vt:lpstr>
      <vt:lpstr>ÖVERVIKT/FETMA</vt:lpstr>
      <vt:lpstr>FYSISK AKTIVITET</vt:lpstr>
      <vt:lpstr>STILLASITTANDE FRITID</vt:lpstr>
      <vt:lpstr>HÄLSA OCH LEVNADSVANOR 70 ÅR OCH ÄLDRE</vt:lpstr>
      <vt:lpstr>ALLMÄN HÄLSA</vt:lpstr>
      <vt:lpstr>FYSISK AKTIVITET</vt:lpstr>
      <vt:lpstr>STILLASITTANDE FRITID</vt:lpstr>
      <vt:lpstr>IDROTT OCH FÖRENINGSLIV</vt:lpstr>
      <vt:lpstr>IDROTTSFÖRENINGAR I LEKEBERGS KOMMUN</vt:lpstr>
      <vt:lpstr>DELTAGARTILLFÄLLEN I IDROTTSFÖRENINGAR PER CAPITA 7-25 ÅR</vt:lpstr>
      <vt:lpstr>STÖRSTA UNGDOMSFÖRENINGARNA I LEKEBERGS KOMMUN 2017</vt:lpstr>
      <vt:lpstr>DELTAGARTILLFÄLLEN PER IDROTT</vt:lpstr>
      <vt:lpstr>STÖRSTA FOLKBILDNINGSRAPPORTERANDE IF 2018 I LEKEBERGS KOMMUN</vt:lpstr>
      <vt:lpstr>LOK-STÖD (ANTAL DELTAGARTILLFÄLLEN) LEKEBERGS KOMMUN</vt:lpstr>
      <vt:lpstr>LOK-STÖD (FLICKOR/POJKAR) LEKEBERGS KOMMUN</vt:lpstr>
      <vt:lpstr>PowerPoint-presentation</vt:lpstr>
      <vt:lpstr>PowerPoint-presentation</vt:lpstr>
      <vt:lpstr>LOK-STÖD FUNKTIONSNEDSÄTTNING LEKEBERGS KOMMUN</vt:lpstr>
      <vt:lpstr>MEDEL OCH STÖD FRÅN ÖLIF/SISU INOM 2018 ÅRS PRIORITERADE OMRÅDEN</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dc:title>
  <dc:creator>Jonas Karlsson</dc:creator>
  <cp:lastModifiedBy>Maria Ståhl (Örebro läns idrottsförbund)</cp:lastModifiedBy>
  <cp:revision>653</cp:revision>
  <cp:lastPrinted>2017-12-15T13:04:57Z</cp:lastPrinted>
  <dcterms:created xsi:type="dcterms:W3CDTF">2016-06-10T08:49:53Z</dcterms:created>
  <dcterms:modified xsi:type="dcterms:W3CDTF">2019-02-28T12:31:04Z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y fmtid="{D5CDD505-2E9C-101B-9397-08002B2CF9AE}" pid="3" name="AuthorIds_UIVersion_1024">
    <vt:lpwstr>39</vt:lpwstr>
  </property>
</Properties>
</file>